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6" r:id="rId4"/>
    <p:sldId id="257" r:id="rId5"/>
    <p:sldId id="258" r:id="rId6"/>
    <p:sldId id="261" r:id="rId7"/>
    <p:sldId id="259" r:id="rId8"/>
    <p:sldId id="260" r:id="rId9"/>
    <p:sldId id="263" r:id="rId10"/>
    <p:sldId id="264" r:id="rId11"/>
    <p:sldId id="265" r:id="rId12"/>
    <p:sldId id="266" r:id="rId13"/>
    <p:sldId id="267" r:id="rId14"/>
    <p:sldId id="273" r:id="rId15"/>
    <p:sldId id="274" r:id="rId16"/>
    <p:sldId id="268" r:id="rId17"/>
    <p:sldId id="269" r:id="rId18"/>
    <p:sldId id="270" r:id="rId19"/>
    <p:sldId id="271" r:id="rId20"/>
    <p:sldId id="272"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Montserrat" pitchFamily="2" charset="0"/>
      <p:regular r:id="rId26"/>
      <p:bold r:id="rId27"/>
      <p:italic r:id="rId28"/>
      <p:boldItalic r:id="rId29"/>
    </p:embeddedFont>
    <p:embeddedFont>
      <p:font typeface="Montserrat Classic" panose="020B0604020202020204" charset="0"/>
      <p:regular r:id="rId30"/>
      <p:bold r:id="rId31"/>
      <p:italic r:id="rId32"/>
      <p:boldItalic r:id="rId33"/>
    </p:embeddedFont>
    <p:embeddedFont>
      <p:font typeface="Montserrat Classic Bold Italics" panose="020B0604020202020204" charset="0"/>
      <p:bold r:id="rId34"/>
      <p:italic r:id="rId35"/>
      <p:boldItalic r:id="rId36"/>
    </p:embeddedFont>
    <p:embeddedFont>
      <p:font typeface="Montserrat ExtraBold" pitchFamily="2" charset="0"/>
      <p:bold r:id="rId37"/>
      <p:boldItalic r:id="rId38"/>
    </p:embeddedFont>
    <p:embeddedFont>
      <p:font typeface="Montserrat Extra-Bold" panose="020B0604020202020204" charset="0"/>
      <p:regular r:id="rId39"/>
      <p:bold r:id="rId40"/>
    </p:embeddedFont>
    <p:embeddedFont>
      <p:font typeface="Montserrat Extra-Bold Bold" panose="020B0604020202020204" charset="0"/>
      <p:regular r:id="rId41"/>
      <p:bold r:id="rId42"/>
    </p:embeddedFont>
    <p:embeddedFont>
      <p:font typeface="Montserrat Semi-Bold" panose="020B0604020202020204" charset="0"/>
      <p:regular r:id="rId43"/>
      <p:bold r:id="rId44"/>
      <p:italic r:id="rId45"/>
      <p:boldItalic r:id="rId46"/>
    </p:embeddedFont>
    <p:embeddedFont>
      <p:font typeface="Montserrat Semi-Bold Bold" panose="020B060402020202020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P8LRndB2NslBoNv/ZnNXg==" hashData="E7xvI9h/50jjy9WhYVoLeGxvkOHA5VzyBXz24ckZAYAgm0BsGLu0vYJjgPoZ6sEdE0IW0YJZytNqv4ZSDMhio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B4F"/>
    <a:srgbClr val="708D10"/>
    <a:srgbClr val="B9CF70"/>
    <a:srgbClr val="FC4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8F6FFA-2465-4EDE-97F4-17D3A3FA2A14}" v="217" dt="2022-12-22T19:19:51.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5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18.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font" Target="fonts/font20.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la Foffa" userId="237bb2e1-a752-4b88-b59e-e8cd0f246259" providerId="ADAL" clId="{FE8F6FFA-2465-4EDE-97F4-17D3A3FA2A14}"/>
    <pc:docChg chg="undo custSel addSld delSld modSld sldOrd">
      <pc:chgData name="Isla Foffa" userId="237bb2e1-a752-4b88-b59e-e8cd0f246259" providerId="ADAL" clId="{FE8F6FFA-2465-4EDE-97F4-17D3A3FA2A14}" dt="2022-12-22T19:19:51.034" v="5817" actId="207"/>
      <pc:docMkLst>
        <pc:docMk/>
      </pc:docMkLst>
      <pc:sldChg chg="addSp delSp modSp mod">
        <pc:chgData name="Isla Foffa" userId="237bb2e1-a752-4b88-b59e-e8cd0f246259" providerId="ADAL" clId="{FE8F6FFA-2465-4EDE-97F4-17D3A3FA2A14}" dt="2022-12-20T19:46:11.760" v="4715" actId="1076"/>
        <pc:sldMkLst>
          <pc:docMk/>
          <pc:sldMk cId="0" sldId="256"/>
        </pc:sldMkLst>
        <pc:spChg chg="del mod">
          <ac:chgData name="Isla Foffa" userId="237bb2e1-a752-4b88-b59e-e8cd0f246259" providerId="ADAL" clId="{FE8F6FFA-2465-4EDE-97F4-17D3A3FA2A14}" dt="2022-12-20T19:45:20.813" v="4677" actId="478"/>
          <ac:spMkLst>
            <pc:docMk/>
            <pc:sldMk cId="0" sldId="256"/>
            <ac:spMk id="14" creationId="{00000000-0000-0000-0000-000000000000}"/>
          </ac:spMkLst>
        </pc:spChg>
        <pc:spChg chg="del mod">
          <ac:chgData name="Isla Foffa" userId="237bb2e1-a752-4b88-b59e-e8cd0f246259" providerId="ADAL" clId="{FE8F6FFA-2465-4EDE-97F4-17D3A3FA2A14}" dt="2022-12-20T19:45:14.811" v="4675" actId="478"/>
          <ac:spMkLst>
            <pc:docMk/>
            <pc:sldMk cId="0" sldId="256"/>
            <ac:spMk id="15" creationId="{00000000-0000-0000-0000-000000000000}"/>
          </ac:spMkLst>
        </pc:spChg>
        <pc:spChg chg="add mod">
          <ac:chgData name="Isla Foffa" userId="237bb2e1-a752-4b88-b59e-e8cd0f246259" providerId="ADAL" clId="{FE8F6FFA-2465-4EDE-97F4-17D3A3FA2A14}" dt="2022-12-20T19:45:42.041" v="4696" actId="1076"/>
          <ac:spMkLst>
            <pc:docMk/>
            <pc:sldMk cId="0" sldId="256"/>
            <ac:spMk id="17" creationId="{C005BE7A-6155-3CA1-9A8E-1FEC2127C7D9}"/>
          </ac:spMkLst>
        </pc:spChg>
        <pc:spChg chg="add mod">
          <ac:chgData name="Isla Foffa" userId="237bb2e1-a752-4b88-b59e-e8cd0f246259" providerId="ADAL" clId="{FE8F6FFA-2465-4EDE-97F4-17D3A3FA2A14}" dt="2022-12-20T19:46:11.760" v="4715" actId="1076"/>
          <ac:spMkLst>
            <pc:docMk/>
            <pc:sldMk cId="0" sldId="256"/>
            <ac:spMk id="18" creationId="{029A21DC-8DF3-9BCC-B36E-5493519EA6FF}"/>
          </ac:spMkLst>
        </pc:spChg>
        <pc:grpChg chg="mod">
          <ac:chgData name="Isla Foffa" userId="237bb2e1-a752-4b88-b59e-e8cd0f246259" providerId="ADAL" clId="{FE8F6FFA-2465-4EDE-97F4-17D3A3FA2A14}" dt="2022-12-15T16:12:30.231" v="1" actId="1076"/>
          <ac:grpSpMkLst>
            <pc:docMk/>
            <pc:sldMk cId="0" sldId="256"/>
            <ac:grpSpMk id="5" creationId="{00000000-0000-0000-0000-000000000000}"/>
          </ac:grpSpMkLst>
        </pc:grpChg>
        <pc:picChg chg="mod">
          <ac:chgData name="Isla Foffa" userId="237bb2e1-a752-4b88-b59e-e8cd0f246259" providerId="ADAL" clId="{FE8F6FFA-2465-4EDE-97F4-17D3A3FA2A14}" dt="2022-12-15T16:13:21.509" v="42" actId="14826"/>
          <ac:picMkLst>
            <pc:docMk/>
            <pc:sldMk cId="0" sldId="256"/>
            <ac:picMk id="2" creationId="{00000000-0000-0000-0000-000000000000}"/>
          </ac:picMkLst>
        </pc:picChg>
      </pc:sldChg>
      <pc:sldChg chg="addSp delSp modSp mod">
        <pc:chgData name="Isla Foffa" userId="237bb2e1-a752-4b88-b59e-e8cd0f246259" providerId="ADAL" clId="{FE8F6FFA-2465-4EDE-97F4-17D3A3FA2A14}" dt="2022-12-20T20:16:23.039" v="5769" actId="20577"/>
        <pc:sldMkLst>
          <pc:docMk/>
          <pc:sldMk cId="0" sldId="257"/>
        </pc:sldMkLst>
        <pc:spChg chg="mod">
          <ac:chgData name="Isla Foffa" userId="237bb2e1-a752-4b88-b59e-e8cd0f246259" providerId="ADAL" clId="{FE8F6FFA-2465-4EDE-97F4-17D3A3FA2A14}" dt="2022-12-15T16:32:05.678" v="445" actId="207"/>
          <ac:spMkLst>
            <pc:docMk/>
            <pc:sldMk cId="0" sldId="257"/>
            <ac:spMk id="7" creationId="{00000000-0000-0000-0000-000000000000}"/>
          </ac:spMkLst>
        </pc:spChg>
        <pc:spChg chg="mod">
          <ac:chgData name="Isla Foffa" userId="237bb2e1-a752-4b88-b59e-e8cd0f246259" providerId="ADAL" clId="{FE8F6FFA-2465-4EDE-97F4-17D3A3FA2A14}" dt="2022-12-20T20:15:46.008" v="5763" actId="113"/>
          <ac:spMkLst>
            <pc:docMk/>
            <pc:sldMk cId="0" sldId="257"/>
            <ac:spMk id="10" creationId="{00000000-0000-0000-0000-000000000000}"/>
          </ac:spMkLst>
        </pc:spChg>
        <pc:spChg chg="mod">
          <ac:chgData name="Isla Foffa" userId="237bb2e1-a752-4b88-b59e-e8cd0f246259" providerId="ADAL" clId="{FE8F6FFA-2465-4EDE-97F4-17D3A3FA2A14}" dt="2022-12-20T20:16:23.039" v="5769" actId="20577"/>
          <ac:spMkLst>
            <pc:docMk/>
            <pc:sldMk cId="0" sldId="257"/>
            <ac:spMk id="11" creationId="{00000000-0000-0000-0000-000000000000}"/>
          </ac:spMkLst>
        </pc:spChg>
        <pc:spChg chg="del">
          <ac:chgData name="Isla Foffa" userId="237bb2e1-a752-4b88-b59e-e8cd0f246259" providerId="ADAL" clId="{FE8F6FFA-2465-4EDE-97F4-17D3A3FA2A14}" dt="2022-12-15T16:13:38.917" v="43" actId="478"/>
          <ac:spMkLst>
            <pc:docMk/>
            <pc:sldMk cId="0" sldId="257"/>
            <ac:spMk id="12" creationId="{00000000-0000-0000-0000-000000000000}"/>
          </ac:spMkLst>
        </pc:spChg>
        <pc:spChg chg="add del mod">
          <ac:chgData name="Isla Foffa" userId="237bb2e1-a752-4b88-b59e-e8cd0f246259" providerId="ADAL" clId="{FE8F6FFA-2465-4EDE-97F4-17D3A3FA2A14}" dt="2022-12-20T20:11:45.118" v="5730"/>
          <ac:spMkLst>
            <pc:docMk/>
            <pc:sldMk cId="0" sldId="257"/>
            <ac:spMk id="12" creationId="{192BB559-E81D-14F5-E375-720FFEB166CF}"/>
          </ac:spMkLst>
        </pc:spChg>
        <pc:spChg chg="del mod">
          <ac:chgData name="Isla Foffa" userId="237bb2e1-a752-4b88-b59e-e8cd0f246259" providerId="ADAL" clId="{FE8F6FFA-2465-4EDE-97F4-17D3A3FA2A14}" dt="2022-12-20T20:11:48.476" v="5731" actId="478"/>
          <ac:spMkLst>
            <pc:docMk/>
            <pc:sldMk cId="0" sldId="257"/>
            <ac:spMk id="13" creationId="{00000000-0000-0000-0000-000000000000}"/>
          </ac:spMkLst>
        </pc:spChg>
        <pc:spChg chg="add mod">
          <ac:chgData name="Isla Foffa" userId="237bb2e1-a752-4b88-b59e-e8cd0f246259" providerId="ADAL" clId="{FE8F6FFA-2465-4EDE-97F4-17D3A3FA2A14}" dt="2022-12-20T20:11:51.722" v="5734" actId="20577"/>
          <ac:spMkLst>
            <pc:docMk/>
            <pc:sldMk cId="0" sldId="257"/>
            <ac:spMk id="14" creationId="{91C5C81C-EEF7-C72A-123C-6D4FC8A2B2D8}"/>
          </ac:spMkLst>
        </pc:spChg>
        <pc:grpChg chg="mod">
          <ac:chgData name="Isla Foffa" userId="237bb2e1-a752-4b88-b59e-e8cd0f246259" providerId="ADAL" clId="{FE8F6FFA-2465-4EDE-97F4-17D3A3FA2A14}" dt="2022-12-15T16:32:11.463" v="446" actId="688"/>
          <ac:grpSpMkLst>
            <pc:docMk/>
            <pc:sldMk cId="0" sldId="257"/>
            <ac:grpSpMk id="6" creationId="{00000000-0000-0000-0000-000000000000}"/>
          </ac:grpSpMkLst>
        </pc:grpChg>
      </pc:sldChg>
      <pc:sldChg chg="modSp mod modAnim">
        <pc:chgData name="Isla Foffa" userId="237bb2e1-a752-4b88-b59e-e8cd0f246259" providerId="ADAL" clId="{FE8F6FFA-2465-4EDE-97F4-17D3A3FA2A14}" dt="2022-12-20T20:07:20.264" v="5655" actId="1076"/>
        <pc:sldMkLst>
          <pc:docMk/>
          <pc:sldMk cId="0" sldId="258"/>
        </pc:sldMkLst>
        <pc:spChg chg="mod">
          <ac:chgData name="Isla Foffa" userId="237bb2e1-a752-4b88-b59e-e8cd0f246259" providerId="ADAL" clId="{FE8F6FFA-2465-4EDE-97F4-17D3A3FA2A14}" dt="2022-12-15T16:16:23.243" v="48" actId="207"/>
          <ac:spMkLst>
            <pc:docMk/>
            <pc:sldMk cId="0" sldId="258"/>
            <ac:spMk id="9" creationId="{00000000-0000-0000-0000-000000000000}"/>
          </ac:spMkLst>
        </pc:spChg>
        <pc:spChg chg="mod">
          <ac:chgData name="Isla Foffa" userId="237bb2e1-a752-4b88-b59e-e8cd0f246259" providerId="ADAL" clId="{FE8F6FFA-2465-4EDE-97F4-17D3A3FA2A14}" dt="2022-12-20T16:45:50.769" v="3069" actId="1076"/>
          <ac:spMkLst>
            <pc:docMk/>
            <pc:sldMk cId="0" sldId="258"/>
            <ac:spMk id="15" creationId="{00000000-0000-0000-0000-000000000000}"/>
          </ac:spMkLst>
        </pc:spChg>
        <pc:spChg chg="mod">
          <ac:chgData name="Isla Foffa" userId="237bb2e1-a752-4b88-b59e-e8cd0f246259" providerId="ADAL" clId="{FE8F6FFA-2465-4EDE-97F4-17D3A3FA2A14}" dt="2022-12-20T19:05:22.405" v="4176" actId="2711"/>
          <ac:spMkLst>
            <pc:docMk/>
            <pc:sldMk cId="0" sldId="258"/>
            <ac:spMk id="16" creationId="{00000000-0000-0000-0000-000000000000}"/>
          </ac:spMkLst>
        </pc:spChg>
        <pc:spChg chg="mod">
          <ac:chgData name="Isla Foffa" userId="237bb2e1-a752-4b88-b59e-e8cd0f246259" providerId="ADAL" clId="{FE8F6FFA-2465-4EDE-97F4-17D3A3FA2A14}" dt="2022-12-20T19:06:55.143" v="4185" actId="14100"/>
          <ac:spMkLst>
            <pc:docMk/>
            <pc:sldMk cId="0" sldId="258"/>
            <ac:spMk id="17" creationId="{00000000-0000-0000-0000-000000000000}"/>
          </ac:spMkLst>
        </pc:spChg>
        <pc:spChg chg="mod">
          <ac:chgData name="Isla Foffa" userId="237bb2e1-a752-4b88-b59e-e8cd0f246259" providerId="ADAL" clId="{FE8F6FFA-2465-4EDE-97F4-17D3A3FA2A14}" dt="2022-12-20T20:07:20.264" v="5655" actId="1076"/>
          <ac:spMkLst>
            <pc:docMk/>
            <pc:sldMk cId="0" sldId="258"/>
            <ac:spMk id="18" creationId="{00000000-0000-0000-0000-000000000000}"/>
          </ac:spMkLst>
        </pc:spChg>
        <pc:grpChg chg="mod">
          <ac:chgData name="Isla Foffa" userId="237bb2e1-a752-4b88-b59e-e8cd0f246259" providerId="ADAL" clId="{FE8F6FFA-2465-4EDE-97F4-17D3A3FA2A14}" dt="2022-12-20T18:51:58.201" v="3946" actId="14100"/>
          <ac:grpSpMkLst>
            <pc:docMk/>
            <pc:sldMk cId="0" sldId="258"/>
            <ac:grpSpMk id="2" creationId="{00000000-0000-0000-0000-000000000000}"/>
          </ac:grpSpMkLst>
        </pc:grpChg>
        <pc:grpChg chg="mod">
          <ac:chgData name="Isla Foffa" userId="237bb2e1-a752-4b88-b59e-e8cd0f246259" providerId="ADAL" clId="{FE8F6FFA-2465-4EDE-97F4-17D3A3FA2A14}" dt="2022-12-20T18:51:58.201" v="3946" actId="14100"/>
          <ac:grpSpMkLst>
            <pc:docMk/>
            <pc:sldMk cId="0" sldId="258"/>
            <ac:grpSpMk id="6" creationId="{00000000-0000-0000-0000-000000000000}"/>
          </ac:grpSpMkLst>
        </pc:grpChg>
        <pc:grpChg chg="mod">
          <ac:chgData name="Isla Foffa" userId="237bb2e1-a752-4b88-b59e-e8cd0f246259" providerId="ADAL" clId="{FE8F6FFA-2465-4EDE-97F4-17D3A3FA2A14}" dt="2022-12-20T18:51:48.316" v="3945" actId="14100"/>
          <ac:grpSpMkLst>
            <pc:docMk/>
            <pc:sldMk cId="0" sldId="258"/>
            <ac:grpSpMk id="8" creationId="{00000000-0000-0000-0000-000000000000}"/>
          </ac:grpSpMkLst>
        </pc:grpChg>
        <pc:grpChg chg="mod">
          <ac:chgData name="Isla Foffa" userId="237bb2e1-a752-4b88-b59e-e8cd0f246259" providerId="ADAL" clId="{FE8F6FFA-2465-4EDE-97F4-17D3A3FA2A14}" dt="2022-12-15T16:45:57.151" v="981" actId="1076"/>
          <ac:grpSpMkLst>
            <pc:docMk/>
            <pc:sldMk cId="0" sldId="258"/>
            <ac:grpSpMk id="10" creationId="{00000000-0000-0000-0000-000000000000}"/>
          </ac:grpSpMkLst>
        </pc:grpChg>
      </pc:sldChg>
      <pc:sldChg chg="addSp delSp modSp mod ord modAnim">
        <pc:chgData name="Isla Foffa" userId="237bb2e1-a752-4b88-b59e-e8cd0f246259" providerId="ADAL" clId="{FE8F6FFA-2465-4EDE-97F4-17D3A3FA2A14}" dt="2022-12-20T20:08:48.915" v="5669" actId="6549"/>
        <pc:sldMkLst>
          <pc:docMk/>
          <pc:sldMk cId="0" sldId="259"/>
        </pc:sldMkLst>
        <pc:spChg chg="mod">
          <ac:chgData name="Isla Foffa" userId="237bb2e1-a752-4b88-b59e-e8cd0f246259" providerId="ADAL" clId="{FE8F6FFA-2465-4EDE-97F4-17D3A3FA2A14}" dt="2022-12-15T16:17:51.092" v="53" actId="207"/>
          <ac:spMkLst>
            <pc:docMk/>
            <pc:sldMk cId="0" sldId="259"/>
            <ac:spMk id="7" creationId="{00000000-0000-0000-0000-000000000000}"/>
          </ac:spMkLst>
        </pc:spChg>
        <pc:spChg chg="mod">
          <ac:chgData name="Isla Foffa" userId="237bb2e1-a752-4b88-b59e-e8cd0f246259" providerId="ADAL" clId="{FE8F6FFA-2465-4EDE-97F4-17D3A3FA2A14}" dt="2022-12-20T19:09:21.108" v="4199" actId="2711"/>
          <ac:spMkLst>
            <pc:docMk/>
            <pc:sldMk cId="0" sldId="259"/>
            <ac:spMk id="8" creationId="{00000000-0000-0000-0000-000000000000}"/>
          </ac:spMkLst>
        </pc:spChg>
        <pc:spChg chg="mod">
          <ac:chgData name="Isla Foffa" userId="237bb2e1-a752-4b88-b59e-e8cd0f246259" providerId="ADAL" clId="{FE8F6FFA-2465-4EDE-97F4-17D3A3FA2A14}" dt="2022-12-20T19:12:24.508" v="4217" actId="20577"/>
          <ac:spMkLst>
            <pc:docMk/>
            <pc:sldMk cId="0" sldId="259"/>
            <ac:spMk id="9" creationId="{00000000-0000-0000-0000-000000000000}"/>
          </ac:spMkLst>
        </pc:spChg>
        <pc:spChg chg="del mod">
          <ac:chgData name="Isla Foffa" userId="237bb2e1-a752-4b88-b59e-e8cd0f246259" providerId="ADAL" clId="{FE8F6FFA-2465-4EDE-97F4-17D3A3FA2A14}" dt="2022-12-20T20:08:44.736" v="5667" actId="478"/>
          <ac:spMkLst>
            <pc:docMk/>
            <pc:sldMk cId="0" sldId="259"/>
            <ac:spMk id="10" creationId="{00000000-0000-0000-0000-000000000000}"/>
          </ac:spMkLst>
        </pc:spChg>
        <pc:spChg chg="add mod">
          <ac:chgData name="Isla Foffa" userId="237bb2e1-a752-4b88-b59e-e8cd0f246259" providerId="ADAL" clId="{FE8F6FFA-2465-4EDE-97F4-17D3A3FA2A14}" dt="2022-12-20T19:07:24.931" v="4188" actId="1076"/>
          <ac:spMkLst>
            <pc:docMk/>
            <pc:sldMk cId="0" sldId="259"/>
            <ac:spMk id="11" creationId="{D1F42CE8-5710-0FED-A252-FFC4E20C2BB3}"/>
          </ac:spMkLst>
        </pc:spChg>
        <pc:spChg chg="add mod">
          <ac:chgData name="Isla Foffa" userId="237bb2e1-a752-4b88-b59e-e8cd0f246259" providerId="ADAL" clId="{FE8F6FFA-2465-4EDE-97F4-17D3A3FA2A14}" dt="2022-12-20T19:07:54.442" v="4191" actId="20577"/>
          <ac:spMkLst>
            <pc:docMk/>
            <pc:sldMk cId="0" sldId="259"/>
            <ac:spMk id="12" creationId="{89A87E11-97F2-61D2-0C07-106F44557EC8}"/>
          </ac:spMkLst>
        </pc:spChg>
        <pc:spChg chg="add mod">
          <ac:chgData name="Isla Foffa" userId="237bb2e1-a752-4b88-b59e-e8cd0f246259" providerId="ADAL" clId="{FE8F6FFA-2465-4EDE-97F4-17D3A3FA2A14}" dt="2022-12-20T20:08:48.915" v="5669" actId="6549"/>
          <ac:spMkLst>
            <pc:docMk/>
            <pc:sldMk cId="0" sldId="259"/>
            <ac:spMk id="13" creationId="{0DD8B73D-ECD2-179A-0FD9-BAD6BCF87CF3}"/>
          </ac:spMkLst>
        </pc:spChg>
        <pc:grpChg chg="mod">
          <ac:chgData name="Isla Foffa" userId="237bb2e1-a752-4b88-b59e-e8cd0f246259" providerId="ADAL" clId="{FE8F6FFA-2465-4EDE-97F4-17D3A3FA2A14}" dt="2022-12-20T18:54:03.621" v="3965" actId="1076"/>
          <ac:grpSpMkLst>
            <pc:docMk/>
            <pc:sldMk cId="0" sldId="259"/>
            <ac:grpSpMk id="4" creationId="{00000000-0000-0000-0000-000000000000}"/>
          </ac:grpSpMkLst>
        </pc:grpChg>
        <pc:grpChg chg="mod">
          <ac:chgData name="Isla Foffa" userId="237bb2e1-a752-4b88-b59e-e8cd0f246259" providerId="ADAL" clId="{FE8F6FFA-2465-4EDE-97F4-17D3A3FA2A14}" dt="2022-12-15T16:17:51.092" v="53" actId="207"/>
          <ac:grpSpMkLst>
            <pc:docMk/>
            <pc:sldMk cId="0" sldId="259"/>
            <ac:grpSpMk id="6" creationId="{00000000-0000-0000-0000-000000000000}"/>
          </ac:grpSpMkLst>
        </pc:grpChg>
      </pc:sldChg>
      <pc:sldChg chg="addSp delSp modSp mod modAnim">
        <pc:chgData name="Isla Foffa" userId="237bb2e1-a752-4b88-b59e-e8cd0f246259" providerId="ADAL" clId="{FE8F6FFA-2465-4EDE-97F4-17D3A3FA2A14}" dt="2022-12-22T19:18:13.796" v="5793" actId="478"/>
        <pc:sldMkLst>
          <pc:docMk/>
          <pc:sldMk cId="0" sldId="260"/>
        </pc:sldMkLst>
        <pc:spChg chg="mod">
          <ac:chgData name="Isla Foffa" userId="237bb2e1-a752-4b88-b59e-e8cd0f246259" providerId="ADAL" clId="{FE8F6FFA-2465-4EDE-97F4-17D3A3FA2A14}" dt="2022-12-20T18:54:22.811" v="3969"/>
          <ac:spMkLst>
            <pc:docMk/>
            <pc:sldMk cId="0" sldId="260"/>
            <ac:spMk id="4" creationId="{0A24B8C2-2A69-F6F1-545C-55A508D0648B}"/>
          </ac:spMkLst>
        </pc:spChg>
        <pc:spChg chg="del mod">
          <ac:chgData name="Isla Foffa" userId="237bb2e1-a752-4b88-b59e-e8cd0f246259" providerId="ADAL" clId="{FE8F6FFA-2465-4EDE-97F4-17D3A3FA2A14}" dt="2022-12-15T16:45:11.515" v="974"/>
          <ac:spMkLst>
            <pc:docMk/>
            <pc:sldMk cId="0" sldId="260"/>
            <ac:spMk id="10" creationId="{00000000-0000-0000-0000-000000000000}"/>
          </ac:spMkLst>
        </pc:spChg>
        <pc:spChg chg="add mod">
          <ac:chgData name="Isla Foffa" userId="237bb2e1-a752-4b88-b59e-e8cd0f246259" providerId="ADAL" clId="{FE8F6FFA-2465-4EDE-97F4-17D3A3FA2A14}" dt="2022-12-20T20:08:58.784" v="5673" actId="6549"/>
          <ac:spMkLst>
            <pc:docMk/>
            <pc:sldMk cId="0" sldId="260"/>
            <ac:spMk id="10" creationId="{28000A0F-F472-6729-917F-35AD986F7A9A}"/>
          </ac:spMkLst>
        </pc:spChg>
        <pc:spChg chg="del mod">
          <ac:chgData name="Isla Foffa" userId="237bb2e1-a752-4b88-b59e-e8cd0f246259" providerId="ADAL" clId="{FE8F6FFA-2465-4EDE-97F4-17D3A3FA2A14}" dt="2022-12-20T20:09:02.512" v="5674" actId="478"/>
          <ac:spMkLst>
            <pc:docMk/>
            <pc:sldMk cId="0" sldId="260"/>
            <ac:spMk id="11" creationId="{00000000-0000-0000-0000-000000000000}"/>
          </ac:spMkLst>
        </pc:spChg>
        <pc:spChg chg="mod">
          <ac:chgData name="Isla Foffa" userId="237bb2e1-a752-4b88-b59e-e8cd0f246259" providerId="ADAL" clId="{FE8F6FFA-2465-4EDE-97F4-17D3A3FA2A14}" dt="2022-12-22T19:17:57.728" v="5789" actId="207"/>
          <ac:spMkLst>
            <pc:docMk/>
            <pc:sldMk cId="0" sldId="260"/>
            <ac:spMk id="12" creationId="{00000000-0000-0000-0000-000000000000}"/>
          </ac:spMkLst>
        </pc:spChg>
        <pc:spChg chg="mod">
          <ac:chgData name="Isla Foffa" userId="237bb2e1-a752-4b88-b59e-e8cd0f246259" providerId="ADAL" clId="{FE8F6FFA-2465-4EDE-97F4-17D3A3FA2A14}" dt="2022-12-20T18:55:06.578" v="3978" actId="1076"/>
          <ac:spMkLst>
            <pc:docMk/>
            <pc:sldMk cId="0" sldId="260"/>
            <ac:spMk id="13" creationId="{00000000-0000-0000-0000-000000000000}"/>
          </ac:spMkLst>
        </pc:spChg>
        <pc:spChg chg="add mod">
          <ac:chgData name="Isla Foffa" userId="237bb2e1-a752-4b88-b59e-e8cd0f246259" providerId="ADAL" clId="{FE8F6FFA-2465-4EDE-97F4-17D3A3FA2A14}" dt="2022-12-22T19:18:11.329" v="5792" actId="207"/>
          <ac:spMkLst>
            <pc:docMk/>
            <pc:sldMk cId="0" sldId="260"/>
            <ac:spMk id="14" creationId="{858F6350-7D96-54AE-7E8A-E8CF10084997}"/>
          </ac:spMkLst>
        </pc:spChg>
        <pc:grpChg chg="del">
          <ac:chgData name="Isla Foffa" userId="237bb2e1-a752-4b88-b59e-e8cd0f246259" providerId="ADAL" clId="{FE8F6FFA-2465-4EDE-97F4-17D3A3FA2A14}" dt="2022-12-15T17:08:24.812" v="2069" actId="21"/>
          <ac:grpSpMkLst>
            <pc:docMk/>
            <pc:sldMk cId="0" sldId="260"/>
            <ac:grpSpMk id="3" creationId="{00000000-0000-0000-0000-000000000000}"/>
          </ac:grpSpMkLst>
        </pc:grpChg>
        <pc:grpChg chg="add mod ord">
          <ac:chgData name="Isla Foffa" userId="237bb2e1-a752-4b88-b59e-e8cd0f246259" providerId="ADAL" clId="{FE8F6FFA-2465-4EDE-97F4-17D3A3FA2A14}" dt="2022-12-20T18:54:39.585" v="3973" actId="1076"/>
          <ac:grpSpMkLst>
            <pc:docMk/>
            <pc:sldMk cId="0" sldId="260"/>
            <ac:grpSpMk id="3" creationId="{612A7305-72AB-2342-424E-7625C53831C2}"/>
          </ac:grpSpMkLst>
        </pc:grpChg>
        <pc:picChg chg="mod ord">
          <ac:chgData name="Isla Foffa" userId="237bb2e1-a752-4b88-b59e-e8cd0f246259" providerId="ADAL" clId="{FE8F6FFA-2465-4EDE-97F4-17D3A3FA2A14}" dt="2022-12-20T18:54:29.588" v="3971" actId="167"/>
          <ac:picMkLst>
            <pc:docMk/>
            <pc:sldMk cId="0" sldId="260"/>
            <ac:picMk id="2" creationId="{00000000-0000-0000-0000-000000000000}"/>
          </ac:picMkLst>
        </pc:picChg>
        <pc:picChg chg="add del mod">
          <ac:chgData name="Isla Foffa" userId="237bb2e1-a752-4b88-b59e-e8cd0f246259" providerId="ADAL" clId="{FE8F6FFA-2465-4EDE-97F4-17D3A3FA2A14}" dt="2022-12-22T19:18:13.796" v="5793" actId="478"/>
          <ac:picMkLst>
            <pc:docMk/>
            <pc:sldMk cId="0" sldId="260"/>
            <ac:picMk id="15" creationId="{86FA7CCC-D8F4-DACD-0824-A3A345383342}"/>
          </ac:picMkLst>
        </pc:picChg>
      </pc:sldChg>
      <pc:sldChg chg="addSp delSp modSp mod ord modAnim">
        <pc:chgData name="Isla Foffa" userId="237bb2e1-a752-4b88-b59e-e8cd0f246259" providerId="ADAL" clId="{FE8F6FFA-2465-4EDE-97F4-17D3A3FA2A14}" dt="2022-12-20T20:08:01.417" v="5660" actId="20577"/>
        <pc:sldMkLst>
          <pc:docMk/>
          <pc:sldMk cId="0" sldId="261"/>
        </pc:sldMkLst>
        <pc:spChg chg="mod">
          <ac:chgData name="Isla Foffa" userId="237bb2e1-a752-4b88-b59e-e8cd0f246259" providerId="ADAL" clId="{FE8F6FFA-2465-4EDE-97F4-17D3A3FA2A14}" dt="2022-12-15T16:31:42.298" v="444" actId="207"/>
          <ac:spMkLst>
            <pc:docMk/>
            <pc:sldMk cId="0" sldId="261"/>
            <ac:spMk id="7" creationId="{00000000-0000-0000-0000-000000000000}"/>
          </ac:spMkLst>
        </pc:spChg>
        <pc:spChg chg="del">
          <ac:chgData name="Isla Foffa" userId="237bb2e1-a752-4b88-b59e-e8cd0f246259" providerId="ADAL" clId="{FE8F6FFA-2465-4EDE-97F4-17D3A3FA2A14}" dt="2022-12-20T19:30:04.126" v="4670" actId="478"/>
          <ac:spMkLst>
            <pc:docMk/>
            <pc:sldMk cId="0" sldId="261"/>
            <ac:spMk id="10" creationId="{00000000-0000-0000-0000-000000000000}"/>
          </ac:spMkLst>
        </pc:spChg>
        <pc:spChg chg="add mod">
          <ac:chgData name="Isla Foffa" userId="237bb2e1-a752-4b88-b59e-e8cd0f246259" providerId="ADAL" clId="{FE8F6FFA-2465-4EDE-97F4-17D3A3FA2A14}" dt="2022-12-20T20:08:01.417" v="5660" actId="20577"/>
          <ac:spMkLst>
            <pc:docMk/>
            <pc:sldMk cId="0" sldId="261"/>
            <ac:spMk id="10" creationId="{4313750A-240D-F51D-53E2-AD4754A616F2}"/>
          </ac:spMkLst>
        </pc:spChg>
        <pc:spChg chg="del mod">
          <ac:chgData name="Isla Foffa" userId="237bb2e1-a752-4b88-b59e-e8cd0f246259" providerId="ADAL" clId="{FE8F6FFA-2465-4EDE-97F4-17D3A3FA2A14}" dt="2022-12-20T20:07:45.632" v="5657" actId="478"/>
          <ac:spMkLst>
            <pc:docMk/>
            <pc:sldMk cId="0" sldId="261"/>
            <ac:spMk id="11" creationId="{00000000-0000-0000-0000-000000000000}"/>
          </ac:spMkLst>
        </pc:spChg>
        <pc:spChg chg="mod">
          <ac:chgData name="Isla Foffa" userId="237bb2e1-a752-4b88-b59e-e8cd0f246259" providerId="ADAL" clId="{FE8F6FFA-2465-4EDE-97F4-17D3A3FA2A14}" dt="2022-12-20T19:05:38.140" v="4179" actId="14100"/>
          <ac:spMkLst>
            <pc:docMk/>
            <pc:sldMk cId="0" sldId="261"/>
            <ac:spMk id="12" creationId="{00000000-0000-0000-0000-000000000000}"/>
          </ac:spMkLst>
        </pc:spChg>
        <pc:spChg chg="mod">
          <ac:chgData name="Isla Foffa" userId="237bb2e1-a752-4b88-b59e-e8cd0f246259" providerId="ADAL" clId="{FE8F6FFA-2465-4EDE-97F4-17D3A3FA2A14}" dt="2022-12-20T19:06:19.590" v="4183" actId="948"/>
          <ac:spMkLst>
            <pc:docMk/>
            <pc:sldMk cId="0" sldId="261"/>
            <ac:spMk id="13" creationId="{00000000-0000-0000-0000-000000000000}"/>
          </ac:spMkLst>
        </pc:spChg>
        <pc:spChg chg="mod">
          <ac:chgData name="Isla Foffa" userId="237bb2e1-a752-4b88-b59e-e8cd0f246259" providerId="ADAL" clId="{FE8F6FFA-2465-4EDE-97F4-17D3A3FA2A14}" dt="2022-12-20T19:12:28.727" v="4218" actId="20577"/>
          <ac:spMkLst>
            <pc:docMk/>
            <pc:sldMk cId="0" sldId="261"/>
            <ac:spMk id="14" creationId="{00000000-0000-0000-0000-000000000000}"/>
          </ac:spMkLst>
        </pc:spChg>
        <pc:spChg chg="add mod">
          <ac:chgData name="Isla Foffa" userId="237bb2e1-a752-4b88-b59e-e8cd0f246259" providerId="ADAL" clId="{FE8F6FFA-2465-4EDE-97F4-17D3A3FA2A14}" dt="2022-12-20T18:58:15.360" v="4092" actId="1076"/>
          <ac:spMkLst>
            <pc:docMk/>
            <pc:sldMk cId="0" sldId="261"/>
            <ac:spMk id="16" creationId="{5F65E099-75EB-0286-F263-EEF865661D39}"/>
          </ac:spMkLst>
        </pc:spChg>
        <pc:grpChg chg="mod">
          <ac:chgData name="Isla Foffa" userId="237bb2e1-a752-4b88-b59e-e8cd0f246259" providerId="ADAL" clId="{FE8F6FFA-2465-4EDE-97F4-17D3A3FA2A14}" dt="2022-12-15T16:31:42.298" v="444" actId="207"/>
          <ac:grpSpMkLst>
            <pc:docMk/>
            <pc:sldMk cId="0" sldId="261"/>
            <ac:grpSpMk id="6" creationId="{00000000-0000-0000-0000-000000000000}"/>
          </ac:grpSpMkLst>
        </pc:grpChg>
      </pc:sldChg>
      <pc:sldChg chg="addSp delSp modSp del mod ord">
        <pc:chgData name="Isla Foffa" userId="237bb2e1-a752-4b88-b59e-e8cd0f246259" providerId="ADAL" clId="{FE8F6FFA-2465-4EDE-97F4-17D3A3FA2A14}" dt="2022-12-20T19:21:22.336" v="4317" actId="47"/>
        <pc:sldMkLst>
          <pc:docMk/>
          <pc:sldMk cId="0" sldId="262"/>
        </pc:sldMkLst>
        <pc:spChg chg="add del mod">
          <ac:chgData name="Isla Foffa" userId="237bb2e1-a752-4b88-b59e-e8cd0f246259" providerId="ADAL" clId="{FE8F6FFA-2465-4EDE-97F4-17D3A3FA2A14}" dt="2022-12-15T16:50:45.133" v="1048" actId="1076"/>
          <ac:spMkLst>
            <pc:docMk/>
            <pc:sldMk cId="0" sldId="262"/>
            <ac:spMk id="6" creationId="{00000000-0000-0000-0000-000000000000}"/>
          </ac:spMkLst>
        </pc:spChg>
        <pc:spChg chg="mod">
          <ac:chgData name="Isla Foffa" userId="237bb2e1-a752-4b88-b59e-e8cd0f246259" providerId="ADAL" clId="{FE8F6FFA-2465-4EDE-97F4-17D3A3FA2A14}" dt="2022-12-15T16:57:00.882" v="1601" actId="948"/>
          <ac:spMkLst>
            <pc:docMk/>
            <pc:sldMk cId="0" sldId="262"/>
            <ac:spMk id="11" creationId="{00000000-0000-0000-0000-000000000000}"/>
          </ac:spMkLst>
        </pc:spChg>
        <pc:spChg chg="mod">
          <ac:chgData name="Isla Foffa" userId="237bb2e1-a752-4b88-b59e-e8cd0f246259" providerId="ADAL" clId="{FE8F6FFA-2465-4EDE-97F4-17D3A3FA2A14}" dt="2022-12-15T16:57:18.679" v="1605" actId="1076"/>
          <ac:spMkLst>
            <pc:docMk/>
            <pc:sldMk cId="0" sldId="262"/>
            <ac:spMk id="13" creationId="{00000000-0000-0000-0000-000000000000}"/>
          </ac:spMkLst>
        </pc:spChg>
        <pc:spChg chg="mod">
          <ac:chgData name="Isla Foffa" userId="237bb2e1-a752-4b88-b59e-e8cd0f246259" providerId="ADAL" clId="{FE8F6FFA-2465-4EDE-97F4-17D3A3FA2A14}" dt="2022-12-15T16:57:15.634" v="1604" actId="1076"/>
          <ac:spMkLst>
            <pc:docMk/>
            <pc:sldMk cId="0" sldId="262"/>
            <ac:spMk id="14" creationId="{00000000-0000-0000-0000-000000000000}"/>
          </ac:spMkLst>
        </pc:spChg>
        <pc:spChg chg="mod">
          <ac:chgData name="Isla Foffa" userId="237bb2e1-a752-4b88-b59e-e8cd0f246259" providerId="ADAL" clId="{FE8F6FFA-2465-4EDE-97F4-17D3A3FA2A14}" dt="2022-12-15T16:50:59.328" v="1065" actId="1076"/>
          <ac:spMkLst>
            <pc:docMk/>
            <pc:sldMk cId="0" sldId="262"/>
            <ac:spMk id="15" creationId="{00000000-0000-0000-0000-000000000000}"/>
          </ac:spMkLst>
        </pc:spChg>
        <pc:grpChg chg="mod">
          <ac:chgData name="Isla Foffa" userId="237bb2e1-a752-4b88-b59e-e8cd0f246259" providerId="ADAL" clId="{FE8F6FFA-2465-4EDE-97F4-17D3A3FA2A14}" dt="2022-12-15T16:48:54.173" v="999" actId="14826"/>
          <ac:grpSpMkLst>
            <pc:docMk/>
            <pc:sldMk cId="0" sldId="262"/>
            <ac:grpSpMk id="2" creationId="{00000000-0000-0000-0000-000000000000}"/>
          </ac:grpSpMkLst>
        </pc:grpChg>
        <pc:grpChg chg="mod">
          <ac:chgData name="Isla Foffa" userId="237bb2e1-a752-4b88-b59e-e8cd0f246259" providerId="ADAL" clId="{FE8F6FFA-2465-4EDE-97F4-17D3A3FA2A14}" dt="2022-12-15T16:50:32.897" v="1044" actId="14100"/>
          <ac:grpSpMkLst>
            <pc:docMk/>
            <pc:sldMk cId="0" sldId="262"/>
            <ac:grpSpMk id="4" creationId="{00000000-0000-0000-0000-000000000000}"/>
          </ac:grpSpMkLst>
        </pc:grpChg>
        <pc:grpChg chg="mod">
          <ac:chgData name="Isla Foffa" userId="237bb2e1-a752-4b88-b59e-e8cd0f246259" providerId="ADAL" clId="{FE8F6FFA-2465-4EDE-97F4-17D3A3FA2A14}" dt="2022-12-15T16:50:51.353" v="1049" actId="1076"/>
          <ac:grpSpMkLst>
            <pc:docMk/>
            <pc:sldMk cId="0" sldId="262"/>
            <ac:grpSpMk id="9" creationId="{00000000-0000-0000-0000-000000000000}"/>
          </ac:grpSpMkLst>
        </pc:grpChg>
        <pc:picChg chg="mod">
          <ac:chgData name="Isla Foffa" userId="237bb2e1-a752-4b88-b59e-e8cd0f246259" providerId="ADAL" clId="{FE8F6FFA-2465-4EDE-97F4-17D3A3FA2A14}" dt="2022-12-15T16:48:54.173" v="999" actId="14826"/>
          <ac:picMkLst>
            <pc:docMk/>
            <pc:sldMk cId="0" sldId="262"/>
            <ac:picMk id="3" creationId="{00000000-0000-0000-0000-000000000000}"/>
          </ac:picMkLst>
        </pc:picChg>
      </pc:sldChg>
      <pc:sldChg chg="addSp delSp modSp mod modAnim">
        <pc:chgData name="Isla Foffa" userId="237bb2e1-a752-4b88-b59e-e8cd0f246259" providerId="ADAL" clId="{FE8F6FFA-2465-4EDE-97F4-17D3A3FA2A14}" dt="2022-12-22T19:18:27.875" v="5798" actId="207"/>
        <pc:sldMkLst>
          <pc:docMk/>
          <pc:sldMk cId="0" sldId="263"/>
        </pc:sldMkLst>
        <pc:spChg chg="mod">
          <ac:chgData name="Isla Foffa" userId="237bb2e1-a752-4b88-b59e-e8cd0f246259" providerId="ADAL" clId="{FE8F6FFA-2465-4EDE-97F4-17D3A3FA2A14}" dt="2022-12-15T16:58:37.106" v="1608" actId="207"/>
          <ac:spMkLst>
            <pc:docMk/>
            <pc:sldMk cId="0" sldId="263"/>
            <ac:spMk id="7" creationId="{00000000-0000-0000-0000-000000000000}"/>
          </ac:spMkLst>
        </pc:spChg>
        <pc:spChg chg="mod">
          <ac:chgData name="Isla Foffa" userId="237bb2e1-a752-4b88-b59e-e8cd0f246259" providerId="ADAL" clId="{FE8F6FFA-2465-4EDE-97F4-17D3A3FA2A14}" dt="2022-12-15T16:59:44.342" v="1638" actId="1076"/>
          <ac:spMkLst>
            <pc:docMk/>
            <pc:sldMk cId="0" sldId="263"/>
            <ac:spMk id="8" creationId="{00000000-0000-0000-0000-000000000000}"/>
          </ac:spMkLst>
        </pc:spChg>
        <pc:spChg chg="mod">
          <ac:chgData name="Isla Foffa" userId="237bb2e1-a752-4b88-b59e-e8cd0f246259" providerId="ADAL" clId="{FE8F6FFA-2465-4EDE-97F4-17D3A3FA2A14}" dt="2022-12-22T19:18:21.167" v="5796" actId="207"/>
          <ac:spMkLst>
            <pc:docMk/>
            <pc:sldMk cId="0" sldId="263"/>
            <ac:spMk id="9" creationId="{00000000-0000-0000-0000-000000000000}"/>
          </ac:spMkLst>
        </pc:spChg>
        <pc:spChg chg="del mod">
          <ac:chgData name="Isla Foffa" userId="237bb2e1-a752-4b88-b59e-e8cd0f246259" providerId="ADAL" clId="{FE8F6FFA-2465-4EDE-97F4-17D3A3FA2A14}" dt="2022-12-20T20:09:17.390" v="5676" actId="478"/>
          <ac:spMkLst>
            <pc:docMk/>
            <pc:sldMk cId="0" sldId="263"/>
            <ac:spMk id="10" creationId="{00000000-0000-0000-0000-000000000000}"/>
          </ac:spMkLst>
        </pc:spChg>
        <pc:spChg chg="del">
          <ac:chgData name="Isla Foffa" userId="237bb2e1-a752-4b88-b59e-e8cd0f246259" providerId="ADAL" clId="{FE8F6FFA-2465-4EDE-97F4-17D3A3FA2A14}" dt="2022-12-15T16:59:23.380" v="1619" actId="478"/>
          <ac:spMkLst>
            <pc:docMk/>
            <pc:sldMk cId="0" sldId="263"/>
            <ac:spMk id="11" creationId="{00000000-0000-0000-0000-000000000000}"/>
          </ac:spMkLst>
        </pc:spChg>
        <pc:spChg chg="add mod">
          <ac:chgData name="Isla Foffa" userId="237bb2e1-a752-4b88-b59e-e8cd0f246259" providerId="ADAL" clId="{FE8F6FFA-2465-4EDE-97F4-17D3A3FA2A14}" dt="2022-12-20T20:09:31.059" v="5682" actId="6549"/>
          <ac:spMkLst>
            <pc:docMk/>
            <pc:sldMk cId="0" sldId="263"/>
            <ac:spMk id="11" creationId="{C50CE179-9032-AF4E-3816-1CA024EAC19D}"/>
          </ac:spMkLst>
        </pc:spChg>
        <pc:spChg chg="mod">
          <ac:chgData name="Isla Foffa" userId="237bb2e1-a752-4b88-b59e-e8cd0f246259" providerId="ADAL" clId="{FE8F6FFA-2465-4EDE-97F4-17D3A3FA2A14}" dt="2022-12-15T16:58:45.541" v="1609"/>
          <ac:spMkLst>
            <pc:docMk/>
            <pc:sldMk cId="0" sldId="263"/>
            <ac:spMk id="13" creationId="{8B9706AA-D3A3-F039-610C-30A64E5BBDE3}"/>
          </ac:spMkLst>
        </pc:spChg>
        <pc:spChg chg="add del mod">
          <ac:chgData name="Isla Foffa" userId="237bb2e1-a752-4b88-b59e-e8cd0f246259" providerId="ADAL" clId="{FE8F6FFA-2465-4EDE-97F4-17D3A3FA2A14}" dt="2022-12-20T18:55:48.684" v="3984" actId="1076"/>
          <ac:spMkLst>
            <pc:docMk/>
            <pc:sldMk cId="0" sldId="263"/>
            <ac:spMk id="14" creationId="{EAEABD9E-636E-A772-987D-B28C7D746BF7}"/>
          </ac:spMkLst>
        </pc:spChg>
        <pc:spChg chg="add mod">
          <ac:chgData name="Isla Foffa" userId="237bb2e1-a752-4b88-b59e-e8cd0f246259" providerId="ADAL" clId="{FE8F6FFA-2465-4EDE-97F4-17D3A3FA2A14}" dt="2022-12-22T19:18:24.139" v="5797" actId="207"/>
          <ac:spMkLst>
            <pc:docMk/>
            <pc:sldMk cId="0" sldId="263"/>
            <ac:spMk id="15" creationId="{DB97C520-C749-96F9-FB28-F1EF9A11B49A}"/>
          </ac:spMkLst>
        </pc:spChg>
        <pc:spChg chg="add mod">
          <ac:chgData name="Isla Foffa" userId="237bb2e1-a752-4b88-b59e-e8cd0f246259" providerId="ADAL" clId="{FE8F6FFA-2465-4EDE-97F4-17D3A3FA2A14}" dt="2022-12-22T19:18:27.875" v="5798" actId="207"/>
          <ac:spMkLst>
            <pc:docMk/>
            <pc:sldMk cId="0" sldId="263"/>
            <ac:spMk id="16" creationId="{C985E9FF-84D0-5F46-828E-FF8EB3C8A809}"/>
          </ac:spMkLst>
        </pc:spChg>
        <pc:grpChg chg="mod">
          <ac:chgData name="Isla Foffa" userId="237bb2e1-a752-4b88-b59e-e8cd0f246259" providerId="ADAL" clId="{FE8F6FFA-2465-4EDE-97F4-17D3A3FA2A14}" dt="2022-12-15T16:58:37.106" v="1608" actId="207"/>
          <ac:grpSpMkLst>
            <pc:docMk/>
            <pc:sldMk cId="0" sldId="263"/>
            <ac:grpSpMk id="6" creationId="{00000000-0000-0000-0000-000000000000}"/>
          </ac:grpSpMkLst>
        </pc:grpChg>
        <pc:grpChg chg="add del mod">
          <ac:chgData name="Isla Foffa" userId="237bb2e1-a752-4b88-b59e-e8cd0f246259" providerId="ADAL" clId="{FE8F6FFA-2465-4EDE-97F4-17D3A3FA2A14}" dt="2022-12-15T16:58:54.163" v="1612" actId="478"/>
          <ac:grpSpMkLst>
            <pc:docMk/>
            <pc:sldMk cId="0" sldId="263"/>
            <ac:grpSpMk id="12" creationId="{39869915-69E3-2468-AE29-045DD5A6CDF3}"/>
          </ac:grpSpMkLst>
        </pc:grpChg>
      </pc:sldChg>
      <pc:sldChg chg="addSp delSp modSp mod modAnim">
        <pc:chgData name="Isla Foffa" userId="237bb2e1-a752-4b88-b59e-e8cd0f246259" providerId="ADAL" clId="{FE8F6FFA-2465-4EDE-97F4-17D3A3FA2A14}" dt="2022-12-22T19:18:40.016" v="5801" actId="207"/>
        <pc:sldMkLst>
          <pc:docMk/>
          <pc:sldMk cId="0" sldId="264"/>
        </pc:sldMkLst>
        <pc:spChg chg="mod">
          <ac:chgData name="Isla Foffa" userId="237bb2e1-a752-4b88-b59e-e8cd0f246259" providerId="ADAL" clId="{FE8F6FFA-2465-4EDE-97F4-17D3A3FA2A14}" dt="2022-12-20T19:11:50.528" v="4212" actId="113"/>
          <ac:spMkLst>
            <pc:docMk/>
            <pc:sldMk cId="0" sldId="264"/>
            <ac:spMk id="5" creationId="{00000000-0000-0000-0000-000000000000}"/>
          </ac:spMkLst>
        </pc:spChg>
        <pc:spChg chg="mod">
          <ac:chgData name="Isla Foffa" userId="237bb2e1-a752-4b88-b59e-e8cd0f246259" providerId="ADAL" clId="{FE8F6FFA-2465-4EDE-97F4-17D3A3FA2A14}" dt="2022-12-20T16:47:40.237" v="3073" actId="1076"/>
          <ac:spMkLst>
            <pc:docMk/>
            <pc:sldMk cId="0" sldId="264"/>
            <ac:spMk id="10" creationId="{00000000-0000-0000-0000-000000000000}"/>
          </ac:spMkLst>
        </pc:spChg>
        <pc:spChg chg="mod">
          <ac:chgData name="Isla Foffa" userId="237bb2e1-a752-4b88-b59e-e8cd0f246259" providerId="ADAL" clId="{FE8F6FFA-2465-4EDE-97F4-17D3A3FA2A14}" dt="2022-12-22T19:18:40.016" v="5801" actId="207"/>
          <ac:spMkLst>
            <pc:docMk/>
            <pc:sldMk cId="0" sldId="264"/>
            <ac:spMk id="11" creationId="{00000000-0000-0000-0000-000000000000}"/>
          </ac:spMkLst>
        </pc:spChg>
        <pc:spChg chg="del mod">
          <ac:chgData name="Isla Foffa" userId="237bb2e1-a752-4b88-b59e-e8cd0f246259" providerId="ADAL" clId="{FE8F6FFA-2465-4EDE-97F4-17D3A3FA2A14}" dt="2022-12-20T20:09:23.313" v="5678" actId="478"/>
          <ac:spMkLst>
            <pc:docMk/>
            <pc:sldMk cId="0" sldId="264"/>
            <ac:spMk id="12" creationId="{00000000-0000-0000-0000-000000000000}"/>
          </ac:spMkLst>
        </pc:spChg>
        <pc:spChg chg="mod">
          <ac:chgData name="Isla Foffa" userId="237bb2e1-a752-4b88-b59e-e8cd0f246259" providerId="ADAL" clId="{FE8F6FFA-2465-4EDE-97F4-17D3A3FA2A14}" dt="2022-12-22T19:18:36.280" v="5800" actId="207"/>
          <ac:spMkLst>
            <pc:docMk/>
            <pc:sldMk cId="0" sldId="264"/>
            <ac:spMk id="13" creationId="{00000000-0000-0000-0000-000000000000}"/>
          </ac:spMkLst>
        </pc:spChg>
        <pc:spChg chg="mod">
          <ac:chgData name="Isla Foffa" userId="237bb2e1-a752-4b88-b59e-e8cd0f246259" providerId="ADAL" clId="{FE8F6FFA-2465-4EDE-97F4-17D3A3FA2A14}" dt="2022-12-22T19:18:32.931" v="5799" actId="207"/>
          <ac:spMkLst>
            <pc:docMk/>
            <pc:sldMk cId="0" sldId="264"/>
            <ac:spMk id="14" creationId="{00000000-0000-0000-0000-000000000000}"/>
          </ac:spMkLst>
        </pc:spChg>
        <pc:spChg chg="add mod">
          <ac:chgData name="Isla Foffa" userId="237bb2e1-a752-4b88-b59e-e8cd0f246259" providerId="ADAL" clId="{FE8F6FFA-2465-4EDE-97F4-17D3A3FA2A14}" dt="2022-12-20T20:09:26.171" v="5680" actId="20577"/>
          <ac:spMkLst>
            <pc:docMk/>
            <pc:sldMk cId="0" sldId="264"/>
            <ac:spMk id="15" creationId="{89B37187-D91D-9E0F-C514-2E4E578C021B}"/>
          </ac:spMkLst>
        </pc:spChg>
        <pc:grpChg chg="add del mod">
          <ac:chgData name="Isla Foffa" userId="237bb2e1-a752-4b88-b59e-e8cd0f246259" providerId="ADAL" clId="{FE8F6FFA-2465-4EDE-97F4-17D3A3FA2A14}" dt="2022-12-20T19:12:01.361" v="4214" actId="14100"/>
          <ac:grpSpMkLst>
            <pc:docMk/>
            <pc:sldMk cId="0" sldId="264"/>
            <ac:grpSpMk id="3" creationId="{00000000-0000-0000-0000-000000000000}"/>
          </ac:grpSpMkLst>
        </pc:grpChg>
        <pc:grpChg chg="mod">
          <ac:chgData name="Isla Foffa" userId="237bb2e1-a752-4b88-b59e-e8cd0f246259" providerId="ADAL" clId="{FE8F6FFA-2465-4EDE-97F4-17D3A3FA2A14}" dt="2022-12-20T16:48:08.244" v="3078" actId="1076"/>
          <ac:grpSpMkLst>
            <pc:docMk/>
            <pc:sldMk cId="0" sldId="264"/>
            <ac:grpSpMk id="8" creationId="{00000000-0000-0000-0000-000000000000}"/>
          </ac:grpSpMkLst>
        </pc:grpChg>
        <pc:picChg chg="mod">
          <ac:chgData name="Isla Foffa" userId="237bb2e1-a752-4b88-b59e-e8cd0f246259" providerId="ADAL" clId="{FE8F6FFA-2465-4EDE-97F4-17D3A3FA2A14}" dt="2022-12-20T16:51:03.533" v="3083" actId="1076"/>
          <ac:picMkLst>
            <pc:docMk/>
            <pc:sldMk cId="0" sldId="264"/>
            <ac:picMk id="2" creationId="{00000000-0000-0000-0000-000000000000}"/>
          </ac:picMkLst>
        </pc:picChg>
      </pc:sldChg>
      <pc:sldChg chg="addSp delSp modSp mod modAnim">
        <pc:chgData name="Isla Foffa" userId="237bb2e1-a752-4b88-b59e-e8cd0f246259" providerId="ADAL" clId="{FE8F6FFA-2465-4EDE-97F4-17D3A3FA2A14}" dt="2022-12-22T19:18:48.597" v="5803" actId="207"/>
        <pc:sldMkLst>
          <pc:docMk/>
          <pc:sldMk cId="0" sldId="265"/>
        </pc:sldMkLst>
        <pc:spChg chg="mod">
          <ac:chgData name="Isla Foffa" userId="237bb2e1-a752-4b88-b59e-e8cd0f246259" providerId="ADAL" clId="{FE8F6FFA-2465-4EDE-97F4-17D3A3FA2A14}" dt="2022-12-15T17:06:28.571" v="2040" actId="207"/>
          <ac:spMkLst>
            <pc:docMk/>
            <pc:sldMk cId="0" sldId="265"/>
            <ac:spMk id="7" creationId="{00000000-0000-0000-0000-000000000000}"/>
          </ac:spMkLst>
        </pc:spChg>
        <pc:spChg chg="del mod">
          <ac:chgData name="Isla Foffa" userId="237bb2e1-a752-4b88-b59e-e8cd0f246259" providerId="ADAL" clId="{FE8F6FFA-2465-4EDE-97F4-17D3A3FA2A14}" dt="2022-12-20T20:09:44.216" v="5686" actId="478"/>
          <ac:spMkLst>
            <pc:docMk/>
            <pc:sldMk cId="0" sldId="265"/>
            <ac:spMk id="10" creationId="{00000000-0000-0000-0000-000000000000}"/>
          </ac:spMkLst>
        </pc:spChg>
        <pc:spChg chg="mod">
          <ac:chgData name="Isla Foffa" userId="237bb2e1-a752-4b88-b59e-e8cd0f246259" providerId="ADAL" clId="{FE8F6FFA-2465-4EDE-97F4-17D3A3FA2A14}" dt="2022-12-22T19:18:48.597" v="5803" actId="207"/>
          <ac:spMkLst>
            <pc:docMk/>
            <pc:sldMk cId="0" sldId="265"/>
            <ac:spMk id="12" creationId="{00000000-0000-0000-0000-000000000000}"/>
          </ac:spMkLst>
        </pc:spChg>
        <pc:spChg chg="mod">
          <ac:chgData name="Isla Foffa" userId="237bb2e1-a752-4b88-b59e-e8cd0f246259" providerId="ADAL" clId="{FE8F6FFA-2465-4EDE-97F4-17D3A3FA2A14}" dt="2022-12-22T19:18:45.131" v="5802" actId="207"/>
          <ac:spMkLst>
            <pc:docMk/>
            <pc:sldMk cId="0" sldId="265"/>
            <ac:spMk id="13" creationId="{00000000-0000-0000-0000-000000000000}"/>
          </ac:spMkLst>
        </pc:spChg>
        <pc:spChg chg="mod">
          <ac:chgData name="Isla Foffa" userId="237bb2e1-a752-4b88-b59e-e8cd0f246259" providerId="ADAL" clId="{FE8F6FFA-2465-4EDE-97F4-17D3A3FA2A14}" dt="2022-12-20T19:13:09.017" v="4221" actId="1076"/>
          <ac:spMkLst>
            <pc:docMk/>
            <pc:sldMk cId="0" sldId="265"/>
            <ac:spMk id="14" creationId="{00000000-0000-0000-0000-000000000000}"/>
          </ac:spMkLst>
        </pc:spChg>
        <pc:spChg chg="mod">
          <ac:chgData name="Isla Foffa" userId="237bb2e1-a752-4b88-b59e-e8cd0f246259" providerId="ADAL" clId="{FE8F6FFA-2465-4EDE-97F4-17D3A3FA2A14}" dt="2022-12-15T17:08:26.719" v="2070"/>
          <ac:spMkLst>
            <pc:docMk/>
            <pc:sldMk cId="0" sldId="265"/>
            <ac:spMk id="15" creationId="{E1B24622-65E0-D4B5-DBF7-3BB9413B5FED}"/>
          </ac:spMkLst>
        </pc:spChg>
        <pc:spChg chg="add mod">
          <ac:chgData name="Isla Foffa" userId="237bb2e1-a752-4b88-b59e-e8cd0f246259" providerId="ADAL" clId="{FE8F6FFA-2465-4EDE-97F4-17D3A3FA2A14}" dt="2022-12-20T18:59:33.689" v="4100" actId="1076"/>
          <ac:spMkLst>
            <pc:docMk/>
            <pc:sldMk cId="0" sldId="265"/>
            <ac:spMk id="16" creationId="{2D1A8F4B-EE3A-E194-C42F-3A053771676A}"/>
          </ac:spMkLst>
        </pc:spChg>
        <pc:spChg chg="add mod">
          <ac:chgData name="Isla Foffa" userId="237bb2e1-a752-4b88-b59e-e8cd0f246259" providerId="ADAL" clId="{FE8F6FFA-2465-4EDE-97F4-17D3A3FA2A14}" dt="2022-12-20T20:09:41.324" v="5685" actId="6549"/>
          <ac:spMkLst>
            <pc:docMk/>
            <pc:sldMk cId="0" sldId="265"/>
            <ac:spMk id="17" creationId="{CDDCFFC0-A1E3-709D-81F6-1E1F7003F070}"/>
          </ac:spMkLst>
        </pc:spChg>
        <pc:grpChg chg="mod">
          <ac:chgData name="Isla Foffa" userId="237bb2e1-a752-4b88-b59e-e8cd0f246259" providerId="ADAL" clId="{FE8F6FFA-2465-4EDE-97F4-17D3A3FA2A14}" dt="2022-12-15T17:07:14.973" v="2047" actId="1076"/>
          <ac:grpSpMkLst>
            <pc:docMk/>
            <pc:sldMk cId="0" sldId="265"/>
            <ac:grpSpMk id="2" creationId="{00000000-0000-0000-0000-000000000000}"/>
          </ac:grpSpMkLst>
        </pc:grpChg>
        <pc:grpChg chg="mod">
          <ac:chgData name="Isla Foffa" userId="237bb2e1-a752-4b88-b59e-e8cd0f246259" providerId="ADAL" clId="{FE8F6FFA-2465-4EDE-97F4-17D3A3FA2A14}" dt="2022-12-15T17:07:14.973" v="2047" actId="1076"/>
          <ac:grpSpMkLst>
            <pc:docMk/>
            <pc:sldMk cId="0" sldId="265"/>
            <ac:grpSpMk id="6" creationId="{00000000-0000-0000-0000-000000000000}"/>
          </ac:grpSpMkLst>
        </pc:grpChg>
        <pc:grpChg chg="add mod">
          <ac:chgData name="Isla Foffa" userId="237bb2e1-a752-4b88-b59e-e8cd0f246259" providerId="ADAL" clId="{FE8F6FFA-2465-4EDE-97F4-17D3A3FA2A14}" dt="2022-12-20T18:59:21.040" v="4098" actId="1076"/>
          <ac:grpSpMkLst>
            <pc:docMk/>
            <pc:sldMk cId="0" sldId="265"/>
            <ac:grpSpMk id="11" creationId="{4035F0B4-44DD-AE23-9204-7454D70BD20F}"/>
          </ac:grpSpMkLst>
        </pc:grpChg>
      </pc:sldChg>
      <pc:sldChg chg="addSp delSp modSp mod modAnim">
        <pc:chgData name="Isla Foffa" userId="237bb2e1-a752-4b88-b59e-e8cd0f246259" providerId="ADAL" clId="{FE8F6FFA-2465-4EDE-97F4-17D3A3FA2A14}" dt="2022-12-20T20:14:59.655" v="5759"/>
        <pc:sldMkLst>
          <pc:docMk/>
          <pc:sldMk cId="0" sldId="266"/>
        </pc:sldMkLst>
        <pc:spChg chg="del mod">
          <ac:chgData name="Isla Foffa" userId="237bb2e1-a752-4b88-b59e-e8cd0f246259" providerId="ADAL" clId="{FE8F6FFA-2465-4EDE-97F4-17D3A3FA2A14}" dt="2022-12-20T20:10:09.611" v="5692" actId="478"/>
          <ac:spMkLst>
            <pc:docMk/>
            <pc:sldMk cId="0" sldId="266"/>
            <ac:spMk id="20" creationId="{00000000-0000-0000-0000-000000000000}"/>
          </ac:spMkLst>
        </pc:spChg>
        <pc:spChg chg="mod">
          <ac:chgData name="Isla Foffa" userId="237bb2e1-a752-4b88-b59e-e8cd0f246259" providerId="ADAL" clId="{FE8F6FFA-2465-4EDE-97F4-17D3A3FA2A14}" dt="2022-12-20T20:12:58.645" v="5741" actId="20577"/>
          <ac:spMkLst>
            <pc:docMk/>
            <pc:sldMk cId="0" sldId="266"/>
            <ac:spMk id="21" creationId="{00000000-0000-0000-0000-000000000000}"/>
          </ac:spMkLst>
        </pc:spChg>
        <pc:spChg chg="add mod">
          <ac:chgData name="Isla Foffa" userId="237bb2e1-a752-4b88-b59e-e8cd0f246259" providerId="ADAL" clId="{FE8F6FFA-2465-4EDE-97F4-17D3A3FA2A14}" dt="2022-12-20T20:10:02.009" v="5690" actId="20577"/>
          <ac:spMkLst>
            <pc:docMk/>
            <pc:sldMk cId="0" sldId="266"/>
            <ac:spMk id="22" creationId="{D2CB5C8D-208F-A3E9-5EFA-32586EEF4A68}"/>
          </ac:spMkLst>
        </pc:spChg>
        <pc:grpChg chg="mod">
          <ac:chgData name="Isla Foffa" userId="237bb2e1-a752-4b88-b59e-e8cd0f246259" providerId="ADAL" clId="{FE8F6FFA-2465-4EDE-97F4-17D3A3FA2A14}" dt="2022-12-15T17:15:42.022" v="2680" actId="14826"/>
          <ac:grpSpMkLst>
            <pc:docMk/>
            <pc:sldMk cId="0" sldId="266"/>
            <ac:grpSpMk id="2" creationId="{00000000-0000-0000-0000-000000000000}"/>
          </ac:grpSpMkLst>
        </pc:grpChg>
        <pc:grpChg chg="mod">
          <ac:chgData name="Isla Foffa" userId="237bb2e1-a752-4b88-b59e-e8cd0f246259" providerId="ADAL" clId="{FE8F6FFA-2465-4EDE-97F4-17D3A3FA2A14}" dt="2022-12-20T19:52:46.025" v="4894" actId="1076"/>
          <ac:grpSpMkLst>
            <pc:docMk/>
            <pc:sldMk cId="0" sldId="266"/>
            <ac:grpSpMk id="17" creationId="{00000000-0000-0000-0000-000000000000}"/>
          </ac:grpSpMkLst>
        </pc:grpChg>
        <pc:picChg chg="mod">
          <ac:chgData name="Isla Foffa" userId="237bb2e1-a752-4b88-b59e-e8cd0f246259" providerId="ADAL" clId="{FE8F6FFA-2465-4EDE-97F4-17D3A3FA2A14}" dt="2022-12-15T17:15:42.022" v="2680" actId="14826"/>
          <ac:picMkLst>
            <pc:docMk/>
            <pc:sldMk cId="0" sldId="266"/>
            <ac:picMk id="3" creationId="{00000000-0000-0000-0000-000000000000}"/>
          </ac:picMkLst>
        </pc:picChg>
      </pc:sldChg>
      <pc:sldChg chg="addSp delSp modSp mod modAnim">
        <pc:chgData name="Isla Foffa" userId="237bb2e1-a752-4b88-b59e-e8cd0f246259" providerId="ADAL" clId="{FE8F6FFA-2465-4EDE-97F4-17D3A3FA2A14}" dt="2022-12-22T19:19:00.296" v="5805" actId="207"/>
        <pc:sldMkLst>
          <pc:docMk/>
          <pc:sldMk cId="0" sldId="267"/>
        </pc:sldMkLst>
        <pc:spChg chg="mod">
          <ac:chgData name="Isla Foffa" userId="237bb2e1-a752-4b88-b59e-e8cd0f246259" providerId="ADAL" clId="{FE8F6FFA-2465-4EDE-97F4-17D3A3FA2A14}" dt="2022-12-22T19:18:57.370" v="5804" actId="207"/>
          <ac:spMkLst>
            <pc:docMk/>
            <pc:sldMk cId="0" sldId="267"/>
            <ac:spMk id="7" creationId="{00000000-0000-0000-0000-000000000000}"/>
          </ac:spMkLst>
        </pc:spChg>
        <pc:spChg chg="del">
          <ac:chgData name="Isla Foffa" userId="237bb2e1-a752-4b88-b59e-e8cd0f246259" providerId="ADAL" clId="{FE8F6FFA-2465-4EDE-97F4-17D3A3FA2A14}" dt="2022-12-20T18:16:20.260" v="3127" actId="478"/>
          <ac:spMkLst>
            <pc:docMk/>
            <pc:sldMk cId="0" sldId="267"/>
            <ac:spMk id="8" creationId="{00000000-0000-0000-0000-000000000000}"/>
          </ac:spMkLst>
        </pc:spChg>
        <pc:spChg chg="add mod">
          <ac:chgData name="Isla Foffa" userId="237bb2e1-a752-4b88-b59e-e8cd0f246259" providerId="ADAL" clId="{FE8F6FFA-2465-4EDE-97F4-17D3A3FA2A14}" dt="2022-12-20T20:10:18.163" v="5695" actId="20577"/>
          <ac:spMkLst>
            <pc:docMk/>
            <pc:sldMk cId="0" sldId="267"/>
            <ac:spMk id="8" creationId="{3DECD91E-02DC-2F25-6BAF-B47081070F9F}"/>
          </ac:spMkLst>
        </pc:spChg>
        <pc:spChg chg="del">
          <ac:chgData name="Isla Foffa" userId="237bb2e1-a752-4b88-b59e-e8cd0f246259" providerId="ADAL" clId="{FE8F6FFA-2465-4EDE-97F4-17D3A3FA2A14}" dt="2022-12-20T18:16:20.260" v="3127" actId="478"/>
          <ac:spMkLst>
            <pc:docMk/>
            <pc:sldMk cId="0" sldId="267"/>
            <ac:spMk id="9" creationId="{00000000-0000-0000-0000-000000000000}"/>
          </ac:spMkLst>
        </pc:spChg>
        <pc:spChg chg="del">
          <ac:chgData name="Isla Foffa" userId="237bb2e1-a752-4b88-b59e-e8cd0f246259" providerId="ADAL" clId="{FE8F6FFA-2465-4EDE-97F4-17D3A3FA2A14}" dt="2022-12-20T18:16:20.260" v="3127" actId="478"/>
          <ac:spMkLst>
            <pc:docMk/>
            <pc:sldMk cId="0" sldId="267"/>
            <ac:spMk id="10" creationId="{00000000-0000-0000-0000-000000000000}"/>
          </ac:spMkLst>
        </pc:spChg>
        <pc:spChg chg="del">
          <ac:chgData name="Isla Foffa" userId="237bb2e1-a752-4b88-b59e-e8cd0f246259" providerId="ADAL" clId="{FE8F6FFA-2465-4EDE-97F4-17D3A3FA2A14}" dt="2022-12-20T18:16:20.260" v="3127" actId="478"/>
          <ac:spMkLst>
            <pc:docMk/>
            <pc:sldMk cId="0" sldId="267"/>
            <ac:spMk id="11" creationId="{00000000-0000-0000-0000-000000000000}"/>
          </ac:spMkLst>
        </pc:spChg>
        <pc:spChg chg="del mod">
          <ac:chgData name="Isla Foffa" userId="237bb2e1-a752-4b88-b59e-e8cd0f246259" providerId="ADAL" clId="{FE8F6FFA-2465-4EDE-97F4-17D3A3FA2A14}" dt="2022-12-20T20:10:20.626" v="5696" actId="478"/>
          <ac:spMkLst>
            <pc:docMk/>
            <pc:sldMk cId="0" sldId="267"/>
            <ac:spMk id="12" creationId="{00000000-0000-0000-0000-000000000000}"/>
          </ac:spMkLst>
        </pc:spChg>
        <pc:spChg chg="add mod">
          <ac:chgData name="Isla Foffa" userId="237bb2e1-a752-4b88-b59e-e8cd0f246259" providerId="ADAL" clId="{FE8F6FFA-2465-4EDE-97F4-17D3A3FA2A14}" dt="2022-12-22T19:19:00.296" v="5805" actId="207"/>
          <ac:spMkLst>
            <pc:docMk/>
            <pc:sldMk cId="0" sldId="267"/>
            <ac:spMk id="15" creationId="{5C25BAF9-A3FD-693F-15FE-C76139F4C9C0}"/>
          </ac:spMkLst>
        </pc:spChg>
        <pc:spChg chg="mod">
          <ac:chgData name="Isla Foffa" userId="237bb2e1-a752-4b88-b59e-e8cd0f246259" providerId="ADAL" clId="{FE8F6FFA-2465-4EDE-97F4-17D3A3FA2A14}" dt="2022-12-20T18:21:23.206" v="3198"/>
          <ac:spMkLst>
            <pc:docMk/>
            <pc:sldMk cId="0" sldId="267"/>
            <ac:spMk id="17" creationId="{DF0035C6-7572-69CD-6EF0-9BCABD593D08}"/>
          </ac:spMkLst>
        </pc:spChg>
        <pc:spChg chg="add mod">
          <ac:chgData name="Isla Foffa" userId="237bb2e1-a752-4b88-b59e-e8cd0f246259" providerId="ADAL" clId="{FE8F6FFA-2465-4EDE-97F4-17D3A3FA2A14}" dt="2022-12-20T19:14:35.573" v="4232" actId="1076"/>
          <ac:spMkLst>
            <pc:docMk/>
            <pc:sldMk cId="0" sldId="267"/>
            <ac:spMk id="18" creationId="{64E25C1A-F3F4-FB49-FC56-7C07A973E7F7}"/>
          </ac:spMkLst>
        </pc:spChg>
        <pc:grpChg chg="mod">
          <ac:chgData name="Isla Foffa" userId="237bb2e1-a752-4b88-b59e-e8cd0f246259" providerId="ADAL" clId="{FE8F6FFA-2465-4EDE-97F4-17D3A3FA2A14}" dt="2022-12-20T18:19:16.625" v="3195" actId="1076"/>
          <ac:grpSpMkLst>
            <pc:docMk/>
            <pc:sldMk cId="0" sldId="267"/>
            <ac:grpSpMk id="5" creationId="{00000000-0000-0000-0000-000000000000}"/>
          </ac:grpSpMkLst>
        </pc:grpChg>
        <pc:grpChg chg="add mod ord">
          <ac:chgData name="Isla Foffa" userId="237bb2e1-a752-4b88-b59e-e8cd0f246259" providerId="ADAL" clId="{FE8F6FFA-2465-4EDE-97F4-17D3A3FA2A14}" dt="2022-12-20T19:14:30.399" v="4231" actId="14100"/>
          <ac:grpSpMkLst>
            <pc:docMk/>
            <pc:sldMk cId="0" sldId="267"/>
            <ac:grpSpMk id="16" creationId="{1B88C65A-1E35-2176-1AC2-35DE106290E5}"/>
          </ac:grpSpMkLst>
        </pc:grpChg>
        <pc:picChg chg="mod ord">
          <ac:chgData name="Isla Foffa" userId="237bb2e1-a752-4b88-b59e-e8cd0f246259" providerId="ADAL" clId="{FE8F6FFA-2465-4EDE-97F4-17D3A3FA2A14}" dt="2022-12-20T18:21:45.604" v="3204" actId="167"/>
          <ac:picMkLst>
            <pc:docMk/>
            <pc:sldMk cId="0" sldId="267"/>
            <ac:picMk id="2" creationId="{00000000-0000-0000-0000-000000000000}"/>
          </ac:picMkLst>
        </pc:picChg>
        <pc:picChg chg="add del mod">
          <ac:chgData name="Isla Foffa" userId="237bb2e1-a752-4b88-b59e-e8cd0f246259" providerId="ADAL" clId="{FE8F6FFA-2465-4EDE-97F4-17D3A3FA2A14}" dt="2022-12-20T18:16:08.928" v="3125" actId="478"/>
          <ac:picMkLst>
            <pc:docMk/>
            <pc:sldMk cId="0" sldId="267"/>
            <ac:picMk id="13" creationId="{C778382C-1AD2-923C-EF87-1F819D44F462}"/>
          </ac:picMkLst>
        </pc:picChg>
        <pc:picChg chg="add del mod">
          <ac:chgData name="Isla Foffa" userId="237bb2e1-a752-4b88-b59e-e8cd0f246259" providerId="ADAL" clId="{FE8F6FFA-2465-4EDE-97F4-17D3A3FA2A14}" dt="2022-12-20T18:16:11.761" v="3126" actId="478"/>
          <ac:picMkLst>
            <pc:docMk/>
            <pc:sldMk cId="0" sldId="267"/>
            <ac:picMk id="14" creationId="{13C6393D-7539-A36A-E151-FF1C9A472AEC}"/>
          </ac:picMkLst>
        </pc:picChg>
      </pc:sldChg>
      <pc:sldChg chg="addSp delSp modSp mod modAnim">
        <pc:chgData name="Isla Foffa" userId="237bb2e1-a752-4b88-b59e-e8cd0f246259" providerId="ADAL" clId="{FE8F6FFA-2465-4EDE-97F4-17D3A3FA2A14}" dt="2022-12-22T19:19:21.531" v="5810" actId="207"/>
        <pc:sldMkLst>
          <pc:docMk/>
          <pc:sldMk cId="0" sldId="268"/>
        </pc:sldMkLst>
        <pc:spChg chg="add mod">
          <ac:chgData name="Isla Foffa" userId="237bb2e1-a752-4b88-b59e-e8cd0f246259" providerId="ADAL" clId="{FE8F6FFA-2465-4EDE-97F4-17D3A3FA2A14}" dt="2022-12-20T20:10:46.009" v="5709" actId="6549"/>
          <ac:spMkLst>
            <pc:docMk/>
            <pc:sldMk cId="0" sldId="268"/>
            <ac:spMk id="6" creationId="{01D35A35-23D6-573F-A09C-1C80300820B8}"/>
          </ac:spMkLst>
        </pc:spChg>
        <pc:spChg chg="mod">
          <ac:chgData name="Isla Foffa" userId="237bb2e1-a752-4b88-b59e-e8cd0f246259" providerId="ADAL" clId="{FE8F6FFA-2465-4EDE-97F4-17D3A3FA2A14}" dt="2022-12-22T19:19:21.531" v="5810" actId="207"/>
          <ac:spMkLst>
            <pc:docMk/>
            <pc:sldMk cId="0" sldId="268"/>
            <ac:spMk id="15" creationId="{00000000-0000-0000-0000-000000000000}"/>
          </ac:spMkLst>
        </pc:spChg>
        <pc:spChg chg="mod">
          <ac:chgData name="Isla Foffa" userId="237bb2e1-a752-4b88-b59e-e8cd0f246259" providerId="ADAL" clId="{FE8F6FFA-2465-4EDE-97F4-17D3A3FA2A14}" dt="2022-12-22T19:19:18.444" v="5809" actId="207"/>
          <ac:spMkLst>
            <pc:docMk/>
            <pc:sldMk cId="0" sldId="268"/>
            <ac:spMk id="16" creationId="{00000000-0000-0000-0000-000000000000}"/>
          </ac:spMkLst>
        </pc:spChg>
        <pc:spChg chg="del mod">
          <ac:chgData name="Isla Foffa" userId="237bb2e1-a752-4b88-b59e-e8cd0f246259" providerId="ADAL" clId="{FE8F6FFA-2465-4EDE-97F4-17D3A3FA2A14}" dt="2022-12-20T20:10:49.165" v="5710" actId="478"/>
          <ac:spMkLst>
            <pc:docMk/>
            <pc:sldMk cId="0" sldId="268"/>
            <ac:spMk id="17" creationId="{00000000-0000-0000-0000-000000000000}"/>
          </ac:spMkLst>
        </pc:spChg>
        <pc:spChg chg="mod">
          <ac:chgData name="Isla Foffa" userId="237bb2e1-a752-4b88-b59e-e8cd0f246259" providerId="ADAL" clId="{FE8F6FFA-2465-4EDE-97F4-17D3A3FA2A14}" dt="2022-12-15T17:28:20.013" v="3016"/>
          <ac:spMkLst>
            <pc:docMk/>
            <pc:sldMk cId="0" sldId="268"/>
            <ac:spMk id="19" creationId="{A7D33C36-F8FF-929E-108F-187C642A40F1}"/>
          </ac:spMkLst>
        </pc:spChg>
        <pc:spChg chg="add mod">
          <ac:chgData name="Isla Foffa" userId="237bb2e1-a752-4b88-b59e-e8cd0f246259" providerId="ADAL" clId="{FE8F6FFA-2465-4EDE-97F4-17D3A3FA2A14}" dt="2022-12-20T19:01:34.462" v="4124" actId="14100"/>
          <ac:spMkLst>
            <pc:docMk/>
            <pc:sldMk cId="0" sldId="268"/>
            <ac:spMk id="20" creationId="{DB59403A-5369-17EE-25AC-6D00CCEE05FA}"/>
          </ac:spMkLst>
        </pc:spChg>
        <pc:grpChg chg="mod">
          <ac:chgData name="Isla Foffa" userId="237bb2e1-a752-4b88-b59e-e8cd0f246259" providerId="ADAL" clId="{FE8F6FFA-2465-4EDE-97F4-17D3A3FA2A14}" dt="2022-12-15T17:28:05.243" v="3015" actId="14826"/>
          <ac:grpSpMkLst>
            <pc:docMk/>
            <pc:sldMk cId="0" sldId="268"/>
            <ac:grpSpMk id="2" creationId="{00000000-0000-0000-0000-000000000000}"/>
          </ac:grpSpMkLst>
        </pc:grpChg>
        <pc:grpChg chg="del">
          <ac:chgData name="Isla Foffa" userId="237bb2e1-a752-4b88-b59e-e8cd0f246259" providerId="ADAL" clId="{FE8F6FFA-2465-4EDE-97F4-17D3A3FA2A14}" dt="2022-12-15T17:16:40.874" v="2683" actId="478"/>
          <ac:grpSpMkLst>
            <pc:docMk/>
            <pc:sldMk cId="0" sldId="268"/>
            <ac:grpSpMk id="6" creationId="{00000000-0000-0000-0000-000000000000}"/>
          </ac:grpSpMkLst>
        </pc:grpChg>
        <pc:grpChg chg="mod">
          <ac:chgData name="Isla Foffa" userId="237bb2e1-a752-4b88-b59e-e8cd0f246259" providerId="ADAL" clId="{FE8F6FFA-2465-4EDE-97F4-17D3A3FA2A14}" dt="2022-12-15T17:26:13.320" v="2983" actId="1076"/>
          <ac:grpSpMkLst>
            <pc:docMk/>
            <pc:sldMk cId="0" sldId="268"/>
            <ac:grpSpMk id="8" creationId="{00000000-0000-0000-0000-000000000000}"/>
          </ac:grpSpMkLst>
        </pc:grpChg>
        <pc:grpChg chg="del">
          <ac:chgData name="Isla Foffa" userId="237bb2e1-a752-4b88-b59e-e8cd0f246259" providerId="ADAL" clId="{FE8F6FFA-2465-4EDE-97F4-17D3A3FA2A14}" dt="2022-12-15T17:16:39.619" v="2682" actId="478"/>
          <ac:grpSpMkLst>
            <pc:docMk/>
            <pc:sldMk cId="0" sldId="268"/>
            <ac:grpSpMk id="10" creationId="{00000000-0000-0000-0000-000000000000}"/>
          </ac:grpSpMkLst>
        </pc:grpChg>
        <pc:grpChg chg="add mod">
          <ac:chgData name="Isla Foffa" userId="237bb2e1-a752-4b88-b59e-e8cd0f246259" providerId="ADAL" clId="{FE8F6FFA-2465-4EDE-97F4-17D3A3FA2A14}" dt="2022-12-20T19:01:27.709" v="4122" actId="14100"/>
          <ac:grpSpMkLst>
            <pc:docMk/>
            <pc:sldMk cId="0" sldId="268"/>
            <ac:grpSpMk id="18" creationId="{6E1A0161-3564-B469-440A-297D66907286}"/>
          </ac:grpSpMkLst>
        </pc:grpChg>
        <pc:picChg chg="mod">
          <ac:chgData name="Isla Foffa" userId="237bb2e1-a752-4b88-b59e-e8cd0f246259" providerId="ADAL" clId="{FE8F6FFA-2465-4EDE-97F4-17D3A3FA2A14}" dt="2022-12-15T17:28:05.243" v="3015" actId="14826"/>
          <ac:picMkLst>
            <pc:docMk/>
            <pc:sldMk cId="0" sldId="268"/>
            <ac:picMk id="3" creationId="{00000000-0000-0000-0000-000000000000}"/>
          </ac:picMkLst>
        </pc:picChg>
        <pc:picChg chg="del">
          <ac:chgData name="Isla Foffa" userId="237bb2e1-a752-4b88-b59e-e8cd0f246259" providerId="ADAL" clId="{FE8F6FFA-2465-4EDE-97F4-17D3A3FA2A14}" dt="2022-12-15T17:26:02.416" v="2980" actId="21"/>
          <ac:picMkLst>
            <pc:docMk/>
            <pc:sldMk cId="0" sldId="268"/>
            <ac:picMk id="13" creationId="{00000000-0000-0000-0000-000000000000}"/>
          </ac:picMkLst>
        </pc:picChg>
        <pc:picChg chg="del">
          <ac:chgData name="Isla Foffa" userId="237bb2e1-a752-4b88-b59e-e8cd0f246259" providerId="ADAL" clId="{FE8F6FFA-2465-4EDE-97F4-17D3A3FA2A14}" dt="2022-12-15T17:26:17.586" v="2985" actId="21"/>
          <ac:picMkLst>
            <pc:docMk/>
            <pc:sldMk cId="0" sldId="268"/>
            <ac:picMk id="14" creationId="{00000000-0000-0000-0000-000000000000}"/>
          </ac:picMkLst>
        </pc:picChg>
      </pc:sldChg>
      <pc:sldChg chg="addSp delSp modSp mod modAnim">
        <pc:chgData name="Isla Foffa" userId="237bb2e1-a752-4b88-b59e-e8cd0f246259" providerId="ADAL" clId="{FE8F6FFA-2465-4EDE-97F4-17D3A3FA2A14}" dt="2022-12-22T19:19:51.034" v="5817" actId="207"/>
        <pc:sldMkLst>
          <pc:docMk/>
          <pc:sldMk cId="0" sldId="269"/>
        </pc:sldMkLst>
        <pc:spChg chg="add mod">
          <ac:chgData name="Isla Foffa" userId="237bb2e1-a752-4b88-b59e-e8cd0f246259" providerId="ADAL" clId="{FE8F6FFA-2465-4EDE-97F4-17D3A3FA2A14}" dt="2022-12-20T20:10:55.161" v="5713" actId="20577"/>
          <ac:spMkLst>
            <pc:docMk/>
            <pc:sldMk cId="0" sldId="269"/>
            <ac:spMk id="6" creationId="{7CBDF7A9-F6F6-392B-E5AB-B9FDDB064B26}"/>
          </ac:spMkLst>
        </pc:spChg>
        <pc:spChg chg="mod">
          <ac:chgData name="Isla Foffa" userId="237bb2e1-a752-4b88-b59e-e8cd0f246259" providerId="ADAL" clId="{FE8F6FFA-2465-4EDE-97F4-17D3A3FA2A14}" dt="2022-12-22T19:19:30.075" v="5813" actId="207"/>
          <ac:spMkLst>
            <pc:docMk/>
            <pc:sldMk cId="0" sldId="269"/>
            <ac:spMk id="13" creationId="{00000000-0000-0000-0000-000000000000}"/>
          </ac:spMkLst>
        </pc:spChg>
        <pc:spChg chg="del mod">
          <ac:chgData name="Isla Foffa" userId="237bb2e1-a752-4b88-b59e-e8cd0f246259" providerId="ADAL" clId="{FE8F6FFA-2465-4EDE-97F4-17D3A3FA2A14}" dt="2022-12-20T20:10:59.715" v="5714" actId="478"/>
          <ac:spMkLst>
            <pc:docMk/>
            <pc:sldMk cId="0" sldId="269"/>
            <ac:spMk id="14" creationId="{00000000-0000-0000-0000-000000000000}"/>
          </ac:spMkLst>
        </pc:spChg>
        <pc:spChg chg="add mod">
          <ac:chgData name="Isla Foffa" userId="237bb2e1-a752-4b88-b59e-e8cd0f246259" providerId="ADAL" clId="{FE8F6FFA-2465-4EDE-97F4-17D3A3FA2A14}" dt="2022-12-20T19:01:52.008" v="4126" actId="14100"/>
          <ac:spMkLst>
            <pc:docMk/>
            <pc:sldMk cId="0" sldId="269"/>
            <ac:spMk id="15" creationId="{3F94C107-31B9-F74D-DE23-988F44431300}"/>
          </ac:spMkLst>
        </pc:spChg>
        <pc:spChg chg="add mod">
          <ac:chgData name="Isla Foffa" userId="237bb2e1-a752-4b88-b59e-e8cd0f246259" providerId="ADAL" clId="{FE8F6FFA-2465-4EDE-97F4-17D3A3FA2A14}" dt="2022-12-22T19:19:51.034" v="5817" actId="207"/>
          <ac:spMkLst>
            <pc:docMk/>
            <pc:sldMk cId="0" sldId="269"/>
            <ac:spMk id="16" creationId="{DEDCD6C9-5798-48DD-E4CC-168B284851E8}"/>
          </ac:spMkLst>
        </pc:spChg>
        <pc:spChg chg="add del mod">
          <ac:chgData name="Isla Foffa" userId="237bb2e1-a752-4b88-b59e-e8cd0f246259" providerId="ADAL" clId="{FE8F6FFA-2465-4EDE-97F4-17D3A3FA2A14}" dt="2022-12-20T19:19:42.698" v="4302"/>
          <ac:spMkLst>
            <pc:docMk/>
            <pc:sldMk cId="0" sldId="269"/>
            <ac:spMk id="18" creationId="{07E5421E-3255-68F2-BBD6-FAA2061712B5}"/>
          </ac:spMkLst>
        </pc:spChg>
        <pc:grpChg chg="mod">
          <ac:chgData name="Isla Foffa" userId="237bb2e1-a752-4b88-b59e-e8cd0f246259" providerId="ADAL" clId="{FE8F6FFA-2465-4EDE-97F4-17D3A3FA2A14}" dt="2022-12-15T17:18:42.758" v="2736" actId="14826"/>
          <ac:grpSpMkLst>
            <pc:docMk/>
            <pc:sldMk cId="0" sldId="269"/>
            <ac:grpSpMk id="2" creationId="{00000000-0000-0000-0000-000000000000}"/>
          </ac:grpSpMkLst>
        </pc:grpChg>
        <pc:grpChg chg="del">
          <ac:chgData name="Isla Foffa" userId="237bb2e1-a752-4b88-b59e-e8cd0f246259" providerId="ADAL" clId="{FE8F6FFA-2465-4EDE-97F4-17D3A3FA2A14}" dt="2022-12-15T17:17:27.308" v="2734" actId="478"/>
          <ac:grpSpMkLst>
            <pc:docMk/>
            <pc:sldMk cId="0" sldId="269"/>
            <ac:grpSpMk id="6" creationId="{00000000-0000-0000-0000-000000000000}"/>
          </ac:grpSpMkLst>
        </pc:grpChg>
        <pc:grpChg chg="mod">
          <ac:chgData name="Isla Foffa" userId="237bb2e1-a752-4b88-b59e-e8cd0f246259" providerId="ADAL" clId="{FE8F6FFA-2465-4EDE-97F4-17D3A3FA2A14}" dt="2022-12-22T19:19:27.389" v="5812" actId="1076"/>
          <ac:grpSpMkLst>
            <pc:docMk/>
            <pc:sldMk cId="0" sldId="269"/>
            <ac:grpSpMk id="8" creationId="{00000000-0000-0000-0000-000000000000}"/>
          </ac:grpSpMkLst>
        </pc:grpChg>
        <pc:grpChg chg="del">
          <ac:chgData name="Isla Foffa" userId="237bb2e1-a752-4b88-b59e-e8cd0f246259" providerId="ADAL" clId="{FE8F6FFA-2465-4EDE-97F4-17D3A3FA2A14}" dt="2022-12-15T17:17:26.787" v="2733" actId="478"/>
          <ac:grpSpMkLst>
            <pc:docMk/>
            <pc:sldMk cId="0" sldId="269"/>
            <ac:grpSpMk id="10" creationId="{00000000-0000-0000-0000-000000000000}"/>
          </ac:grpSpMkLst>
        </pc:grpChg>
        <pc:picChg chg="mod">
          <ac:chgData name="Isla Foffa" userId="237bb2e1-a752-4b88-b59e-e8cd0f246259" providerId="ADAL" clId="{FE8F6FFA-2465-4EDE-97F4-17D3A3FA2A14}" dt="2022-12-15T17:19:04.888" v="2739" actId="196"/>
          <ac:picMkLst>
            <pc:docMk/>
            <pc:sldMk cId="0" sldId="269"/>
            <ac:picMk id="3" creationId="{00000000-0000-0000-0000-000000000000}"/>
          </ac:picMkLst>
        </pc:picChg>
      </pc:sldChg>
      <pc:sldChg chg="addSp delSp modSp mod modAnim">
        <pc:chgData name="Isla Foffa" userId="237bb2e1-a752-4b88-b59e-e8cd0f246259" providerId="ADAL" clId="{FE8F6FFA-2465-4EDE-97F4-17D3A3FA2A14}" dt="2022-12-20T20:14:42.459" v="5754"/>
        <pc:sldMkLst>
          <pc:docMk/>
          <pc:sldMk cId="0" sldId="270"/>
        </pc:sldMkLst>
        <pc:spChg chg="del mod">
          <ac:chgData name="Isla Foffa" userId="237bb2e1-a752-4b88-b59e-e8cd0f246259" providerId="ADAL" clId="{FE8F6FFA-2465-4EDE-97F4-17D3A3FA2A14}" dt="2022-12-20T20:11:11.628" v="5719" actId="478"/>
          <ac:spMkLst>
            <pc:docMk/>
            <pc:sldMk cId="0" sldId="270"/>
            <ac:spMk id="20" creationId="{00000000-0000-0000-0000-000000000000}"/>
          </ac:spMkLst>
        </pc:spChg>
        <pc:spChg chg="mod">
          <ac:chgData name="Isla Foffa" userId="237bb2e1-a752-4b88-b59e-e8cd0f246259" providerId="ADAL" clId="{FE8F6FFA-2465-4EDE-97F4-17D3A3FA2A14}" dt="2022-12-20T20:13:40.204" v="5745" actId="207"/>
          <ac:spMkLst>
            <pc:docMk/>
            <pc:sldMk cId="0" sldId="270"/>
            <ac:spMk id="21" creationId="{00000000-0000-0000-0000-000000000000}"/>
          </ac:spMkLst>
        </pc:spChg>
        <pc:spChg chg="add mod">
          <ac:chgData name="Isla Foffa" userId="237bb2e1-a752-4b88-b59e-e8cd0f246259" providerId="ADAL" clId="{FE8F6FFA-2465-4EDE-97F4-17D3A3FA2A14}" dt="2022-12-20T20:11:08.045" v="5718" actId="20577"/>
          <ac:spMkLst>
            <pc:docMk/>
            <pc:sldMk cId="0" sldId="270"/>
            <ac:spMk id="22" creationId="{88F6217C-8894-7A5C-64A8-2B1306235A45}"/>
          </ac:spMkLst>
        </pc:spChg>
        <pc:grpChg chg="mod">
          <ac:chgData name="Isla Foffa" userId="237bb2e1-a752-4b88-b59e-e8cd0f246259" providerId="ADAL" clId="{FE8F6FFA-2465-4EDE-97F4-17D3A3FA2A14}" dt="2022-12-20T18:50:54.569" v="3944" actId="14826"/>
          <ac:grpSpMkLst>
            <pc:docMk/>
            <pc:sldMk cId="0" sldId="270"/>
            <ac:grpSpMk id="2" creationId="{00000000-0000-0000-0000-000000000000}"/>
          </ac:grpSpMkLst>
        </pc:grpChg>
        <pc:grpChg chg="mod">
          <ac:chgData name="Isla Foffa" userId="237bb2e1-a752-4b88-b59e-e8cd0f246259" providerId="ADAL" clId="{FE8F6FFA-2465-4EDE-97F4-17D3A3FA2A14}" dt="2022-12-20T20:06:56.800" v="5653" actId="14100"/>
          <ac:grpSpMkLst>
            <pc:docMk/>
            <pc:sldMk cId="0" sldId="270"/>
            <ac:grpSpMk id="6" creationId="{00000000-0000-0000-0000-000000000000}"/>
          </ac:grpSpMkLst>
        </pc:grpChg>
        <pc:grpChg chg="mod">
          <ac:chgData name="Isla Foffa" userId="237bb2e1-a752-4b88-b59e-e8cd0f246259" providerId="ADAL" clId="{FE8F6FFA-2465-4EDE-97F4-17D3A3FA2A14}" dt="2022-12-20T20:06:47.523" v="5651" actId="14100"/>
          <ac:grpSpMkLst>
            <pc:docMk/>
            <pc:sldMk cId="0" sldId="270"/>
            <ac:grpSpMk id="12" creationId="{00000000-0000-0000-0000-000000000000}"/>
          </ac:grpSpMkLst>
        </pc:grpChg>
        <pc:grpChg chg="mod">
          <ac:chgData name="Isla Foffa" userId="237bb2e1-a752-4b88-b59e-e8cd0f246259" providerId="ADAL" clId="{FE8F6FFA-2465-4EDE-97F4-17D3A3FA2A14}" dt="2022-12-20T20:06:40.091" v="5649" actId="14100"/>
          <ac:grpSpMkLst>
            <pc:docMk/>
            <pc:sldMk cId="0" sldId="270"/>
            <ac:grpSpMk id="17" creationId="{00000000-0000-0000-0000-000000000000}"/>
          </ac:grpSpMkLst>
        </pc:grpChg>
        <pc:picChg chg="mod">
          <ac:chgData name="Isla Foffa" userId="237bb2e1-a752-4b88-b59e-e8cd0f246259" providerId="ADAL" clId="{FE8F6FFA-2465-4EDE-97F4-17D3A3FA2A14}" dt="2022-12-20T18:50:54.569" v="3944" actId="14826"/>
          <ac:picMkLst>
            <pc:docMk/>
            <pc:sldMk cId="0" sldId="270"/>
            <ac:picMk id="3" creationId="{00000000-0000-0000-0000-000000000000}"/>
          </ac:picMkLst>
        </pc:picChg>
      </pc:sldChg>
      <pc:sldChg chg="addSp delSp modSp mod">
        <pc:chgData name="Isla Foffa" userId="237bb2e1-a752-4b88-b59e-e8cd0f246259" providerId="ADAL" clId="{FE8F6FFA-2465-4EDE-97F4-17D3A3FA2A14}" dt="2022-12-20T20:11:24.806" v="5724" actId="478"/>
        <pc:sldMkLst>
          <pc:docMk/>
          <pc:sldMk cId="0" sldId="271"/>
        </pc:sldMkLst>
        <pc:spChg chg="add mod">
          <ac:chgData name="Isla Foffa" userId="237bb2e1-a752-4b88-b59e-e8cd0f246259" providerId="ADAL" clId="{FE8F6FFA-2465-4EDE-97F4-17D3A3FA2A14}" dt="2022-12-20T20:11:21.773" v="5723" actId="20577"/>
          <ac:spMkLst>
            <pc:docMk/>
            <pc:sldMk cId="0" sldId="271"/>
            <ac:spMk id="9" creationId="{9D532115-14DC-ED26-28D3-E129CC3301D5}"/>
          </ac:spMkLst>
        </pc:spChg>
        <pc:spChg chg="del">
          <ac:chgData name="Isla Foffa" userId="237bb2e1-a752-4b88-b59e-e8cd0f246259" providerId="ADAL" clId="{FE8F6FFA-2465-4EDE-97F4-17D3A3FA2A14}" dt="2022-12-20T18:43:43.019" v="3891" actId="478"/>
          <ac:spMkLst>
            <pc:docMk/>
            <pc:sldMk cId="0" sldId="271"/>
            <ac:spMk id="29" creationId="{00000000-0000-0000-0000-000000000000}"/>
          </ac:spMkLst>
        </pc:spChg>
        <pc:spChg chg="del">
          <ac:chgData name="Isla Foffa" userId="237bb2e1-a752-4b88-b59e-e8cd0f246259" providerId="ADAL" clId="{FE8F6FFA-2465-4EDE-97F4-17D3A3FA2A14}" dt="2022-12-20T18:43:43.019" v="3891" actId="478"/>
          <ac:spMkLst>
            <pc:docMk/>
            <pc:sldMk cId="0" sldId="271"/>
            <ac:spMk id="30" creationId="{00000000-0000-0000-0000-000000000000}"/>
          </ac:spMkLst>
        </pc:spChg>
        <pc:spChg chg="mod">
          <ac:chgData name="Isla Foffa" userId="237bb2e1-a752-4b88-b59e-e8cd0f246259" providerId="ADAL" clId="{FE8F6FFA-2465-4EDE-97F4-17D3A3FA2A14}" dt="2022-12-20T18:47:34.245" v="3925" actId="1076"/>
          <ac:spMkLst>
            <pc:docMk/>
            <pc:sldMk cId="0" sldId="271"/>
            <ac:spMk id="31" creationId="{00000000-0000-0000-0000-000000000000}"/>
          </ac:spMkLst>
        </pc:spChg>
        <pc:spChg chg="mod">
          <ac:chgData name="Isla Foffa" userId="237bb2e1-a752-4b88-b59e-e8cd0f246259" providerId="ADAL" clId="{FE8F6FFA-2465-4EDE-97F4-17D3A3FA2A14}" dt="2022-12-20T18:47:34.245" v="3925" actId="1076"/>
          <ac:spMkLst>
            <pc:docMk/>
            <pc:sldMk cId="0" sldId="271"/>
            <ac:spMk id="32" creationId="{00000000-0000-0000-0000-000000000000}"/>
          </ac:spMkLst>
        </pc:spChg>
        <pc:spChg chg="mod">
          <ac:chgData name="Isla Foffa" userId="237bb2e1-a752-4b88-b59e-e8cd0f246259" providerId="ADAL" clId="{FE8F6FFA-2465-4EDE-97F4-17D3A3FA2A14}" dt="2022-12-20T18:47:22.180" v="3924" actId="1076"/>
          <ac:spMkLst>
            <pc:docMk/>
            <pc:sldMk cId="0" sldId="271"/>
            <ac:spMk id="33" creationId="{00000000-0000-0000-0000-000000000000}"/>
          </ac:spMkLst>
        </pc:spChg>
        <pc:spChg chg="mod">
          <ac:chgData name="Isla Foffa" userId="237bb2e1-a752-4b88-b59e-e8cd0f246259" providerId="ADAL" clId="{FE8F6FFA-2465-4EDE-97F4-17D3A3FA2A14}" dt="2022-12-20T18:47:22.180" v="3924" actId="1076"/>
          <ac:spMkLst>
            <pc:docMk/>
            <pc:sldMk cId="0" sldId="271"/>
            <ac:spMk id="34" creationId="{00000000-0000-0000-0000-000000000000}"/>
          </ac:spMkLst>
        </pc:spChg>
        <pc:spChg chg="del">
          <ac:chgData name="Isla Foffa" userId="237bb2e1-a752-4b88-b59e-e8cd0f246259" providerId="ADAL" clId="{FE8F6FFA-2465-4EDE-97F4-17D3A3FA2A14}" dt="2022-12-20T18:43:43.019" v="3891" actId="478"/>
          <ac:spMkLst>
            <pc:docMk/>
            <pc:sldMk cId="0" sldId="271"/>
            <ac:spMk id="35" creationId="{00000000-0000-0000-0000-000000000000}"/>
          </ac:spMkLst>
        </pc:spChg>
        <pc:spChg chg="del">
          <ac:chgData name="Isla Foffa" userId="237bb2e1-a752-4b88-b59e-e8cd0f246259" providerId="ADAL" clId="{FE8F6FFA-2465-4EDE-97F4-17D3A3FA2A14}" dt="2022-12-20T18:43:43.019" v="3891" actId="478"/>
          <ac:spMkLst>
            <pc:docMk/>
            <pc:sldMk cId="0" sldId="271"/>
            <ac:spMk id="36" creationId="{00000000-0000-0000-0000-000000000000}"/>
          </ac:spMkLst>
        </pc:spChg>
        <pc:spChg chg="del mod">
          <ac:chgData name="Isla Foffa" userId="237bb2e1-a752-4b88-b59e-e8cd0f246259" providerId="ADAL" clId="{FE8F6FFA-2465-4EDE-97F4-17D3A3FA2A14}" dt="2022-12-20T20:11:24.806" v="5724" actId="478"/>
          <ac:spMkLst>
            <pc:docMk/>
            <pc:sldMk cId="0" sldId="271"/>
            <ac:spMk id="38" creationId="{00000000-0000-0000-0000-000000000000}"/>
          </ac:spMkLst>
        </pc:spChg>
        <pc:grpChg chg="mod">
          <ac:chgData name="Isla Foffa" userId="237bb2e1-a752-4b88-b59e-e8cd0f246259" providerId="ADAL" clId="{FE8F6FFA-2465-4EDE-97F4-17D3A3FA2A14}" dt="2022-12-20T18:47:34.245" v="3925" actId="1076"/>
          <ac:grpSpMkLst>
            <pc:docMk/>
            <pc:sldMk cId="0" sldId="271"/>
            <ac:grpSpMk id="7" creationId="{00000000-0000-0000-0000-000000000000}"/>
          </ac:grpSpMkLst>
        </pc:grpChg>
        <pc:grpChg chg="del">
          <ac:chgData name="Isla Foffa" userId="237bb2e1-a752-4b88-b59e-e8cd0f246259" providerId="ADAL" clId="{FE8F6FFA-2465-4EDE-97F4-17D3A3FA2A14}" dt="2022-12-20T18:43:43.019" v="3891" actId="478"/>
          <ac:grpSpMkLst>
            <pc:docMk/>
            <pc:sldMk cId="0" sldId="271"/>
            <ac:grpSpMk id="9" creationId="{00000000-0000-0000-0000-000000000000}"/>
          </ac:grpSpMkLst>
        </pc:grpChg>
        <pc:grpChg chg="del">
          <ac:chgData name="Isla Foffa" userId="237bb2e1-a752-4b88-b59e-e8cd0f246259" providerId="ADAL" clId="{FE8F6FFA-2465-4EDE-97F4-17D3A3FA2A14}" dt="2022-12-20T18:43:43.019" v="3891" actId="478"/>
          <ac:grpSpMkLst>
            <pc:docMk/>
            <pc:sldMk cId="0" sldId="271"/>
            <ac:grpSpMk id="11" creationId="{00000000-0000-0000-0000-000000000000}"/>
          </ac:grpSpMkLst>
        </pc:grpChg>
        <pc:grpChg chg="del">
          <ac:chgData name="Isla Foffa" userId="237bb2e1-a752-4b88-b59e-e8cd0f246259" providerId="ADAL" clId="{FE8F6FFA-2465-4EDE-97F4-17D3A3FA2A14}" dt="2022-12-20T18:43:43.019" v="3891" actId="478"/>
          <ac:grpSpMkLst>
            <pc:docMk/>
            <pc:sldMk cId="0" sldId="271"/>
            <ac:grpSpMk id="13" creationId="{00000000-0000-0000-0000-000000000000}"/>
          </ac:grpSpMkLst>
        </pc:grpChg>
        <pc:grpChg chg="del">
          <ac:chgData name="Isla Foffa" userId="237bb2e1-a752-4b88-b59e-e8cd0f246259" providerId="ADAL" clId="{FE8F6FFA-2465-4EDE-97F4-17D3A3FA2A14}" dt="2022-12-20T18:43:43.019" v="3891" actId="478"/>
          <ac:grpSpMkLst>
            <pc:docMk/>
            <pc:sldMk cId="0" sldId="271"/>
            <ac:grpSpMk id="15" creationId="{00000000-0000-0000-0000-000000000000}"/>
          </ac:grpSpMkLst>
        </pc:grpChg>
        <pc:grpChg chg="mod">
          <ac:chgData name="Isla Foffa" userId="237bb2e1-a752-4b88-b59e-e8cd0f246259" providerId="ADAL" clId="{FE8F6FFA-2465-4EDE-97F4-17D3A3FA2A14}" dt="2022-12-20T18:47:34.245" v="3925" actId="1076"/>
          <ac:grpSpMkLst>
            <pc:docMk/>
            <pc:sldMk cId="0" sldId="271"/>
            <ac:grpSpMk id="17" creationId="{00000000-0000-0000-0000-000000000000}"/>
          </ac:grpSpMkLst>
        </pc:grpChg>
        <pc:grpChg chg="mod">
          <ac:chgData name="Isla Foffa" userId="237bb2e1-a752-4b88-b59e-e8cd0f246259" providerId="ADAL" clId="{FE8F6FFA-2465-4EDE-97F4-17D3A3FA2A14}" dt="2022-12-20T18:47:22.180" v="3924" actId="1076"/>
          <ac:grpSpMkLst>
            <pc:docMk/>
            <pc:sldMk cId="0" sldId="271"/>
            <ac:grpSpMk id="19" creationId="{00000000-0000-0000-0000-000000000000}"/>
          </ac:grpSpMkLst>
        </pc:grpChg>
        <pc:grpChg chg="mod">
          <ac:chgData name="Isla Foffa" userId="237bb2e1-a752-4b88-b59e-e8cd0f246259" providerId="ADAL" clId="{FE8F6FFA-2465-4EDE-97F4-17D3A3FA2A14}" dt="2022-12-20T18:47:22.180" v="3924" actId="1076"/>
          <ac:grpSpMkLst>
            <pc:docMk/>
            <pc:sldMk cId="0" sldId="271"/>
            <ac:grpSpMk id="21" creationId="{00000000-0000-0000-0000-000000000000}"/>
          </ac:grpSpMkLst>
        </pc:grpChg>
        <pc:picChg chg="mod">
          <ac:chgData name="Isla Foffa" userId="237bb2e1-a752-4b88-b59e-e8cd0f246259" providerId="ADAL" clId="{FE8F6FFA-2465-4EDE-97F4-17D3A3FA2A14}" dt="2022-12-20T18:44:07.410" v="3892" actId="14826"/>
          <ac:picMkLst>
            <pc:docMk/>
            <pc:sldMk cId="0" sldId="271"/>
            <ac:picMk id="2" creationId="{00000000-0000-0000-0000-000000000000}"/>
          </ac:picMkLst>
        </pc:picChg>
        <pc:picChg chg="del">
          <ac:chgData name="Isla Foffa" userId="237bb2e1-a752-4b88-b59e-e8cd0f246259" providerId="ADAL" clId="{FE8F6FFA-2465-4EDE-97F4-17D3A3FA2A14}" dt="2022-12-20T18:43:43.019" v="3891" actId="478"/>
          <ac:picMkLst>
            <pc:docMk/>
            <pc:sldMk cId="0" sldId="271"/>
            <ac:picMk id="25" creationId="{00000000-0000-0000-0000-000000000000}"/>
          </ac:picMkLst>
        </pc:picChg>
        <pc:picChg chg="del">
          <ac:chgData name="Isla Foffa" userId="237bb2e1-a752-4b88-b59e-e8cd0f246259" providerId="ADAL" clId="{FE8F6FFA-2465-4EDE-97F4-17D3A3FA2A14}" dt="2022-12-20T18:44:46.520" v="3909" actId="478"/>
          <ac:picMkLst>
            <pc:docMk/>
            <pc:sldMk cId="0" sldId="271"/>
            <ac:picMk id="26" creationId="{00000000-0000-0000-0000-000000000000}"/>
          </ac:picMkLst>
        </pc:picChg>
        <pc:picChg chg="del">
          <ac:chgData name="Isla Foffa" userId="237bb2e1-a752-4b88-b59e-e8cd0f246259" providerId="ADAL" clId="{FE8F6FFA-2465-4EDE-97F4-17D3A3FA2A14}" dt="2022-12-20T18:43:26.894" v="3888" actId="478"/>
          <ac:picMkLst>
            <pc:docMk/>
            <pc:sldMk cId="0" sldId="271"/>
            <ac:picMk id="27" creationId="{00000000-0000-0000-0000-000000000000}"/>
          </ac:picMkLst>
        </pc:picChg>
        <pc:picChg chg="del">
          <ac:chgData name="Isla Foffa" userId="237bb2e1-a752-4b88-b59e-e8cd0f246259" providerId="ADAL" clId="{FE8F6FFA-2465-4EDE-97F4-17D3A3FA2A14}" dt="2022-12-20T18:43:43.019" v="3891" actId="478"/>
          <ac:picMkLst>
            <pc:docMk/>
            <pc:sldMk cId="0" sldId="271"/>
            <ac:picMk id="28" creationId="{00000000-0000-0000-0000-000000000000}"/>
          </ac:picMkLst>
        </pc:picChg>
        <pc:picChg chg="add mod">
          <ac:chgData name="Isla Foffa" userId="237bb2e1-a752-4b88-b59e-e8cd0f246259" providerId="ADAL" clId="{FE8F6FFA-2465-4EDE-97F4-17D3A3FA2A14}" dt="2022-12-20T18:47:03.927" v="3922" actId="14100"/>
          <ac:picMkLst>
            <pc:docMk/>
            <pc:sldMk cId="0" sldId="271"/>
            <ac:picMk id="40" creationId="{D6DA7574-8DF8-8881-7A0C-E3C86B36A3DD}"/>
          </ac:picMkLst>
        </pc:picChg>
        <pc:picChg chg="add mod">
          <ac:chgData name="Isla Foffa" userId="237bb2e1-a752-4b88-b59e-e8cd0f246259" providerId="ADAL" clId="{FE8F6FFA-2465-4EDE-97F4-17D3A3FA2A14}" dt="2022-12-20T18:47:06.563" v="3923" actId="14100"/>
          <ac:picMkLst>
            <pc:docMk/>
            <pc:sldMk cId="0" sldId="271"/>
            <ac:picMk id="42" creationId="{DF754FD7-BD46-195C-AC45-D7E3AA860660}"/>
          </ac:picMkLst>
        </pc:picChg>
      </pc:sldChg>
      <pc:sldChg chg="addSp delSp modSp mod">
        <pc:chgData name="Isla Foffa" userId="237bb2e1-a752-4b88-b59e-e8cd0f246259" providerId="ADAL" clId="{FE8F6FFA-2465-4EDE-97F4-17D3A3FA2A14}" dt="2022-12-20T20:14:12.828" v="5749" actId="1076"/>
        <pc:sldMkLst>
          <pc:docMk/>
          <pc:sldMk cId="0" sldId="272"/>
        </pc:sldMkLst>
        <pc:spChg chg="del mod">
          <ac:chgData name="Isla Foffa" userId="237bb2e1-a752-4b88-b59e-e8cd0f246259" providerId="ADAL" clId="{FE8F6FFA-2465-4EDE-97F4-17D3A3FA2A14}" dt="2022-12-20T20:11:36.192" v="5728" actId="478"/>
          <ac:spMkLst>
            <pc:docMk/>
            <pc:sldMk cId="0" sldId="272"/>
            <ac:spMk id="6" creationId="{00000000-0000-0000-0000-000000000000}"/>
          </ac:spMkLst>
        </pc:spChg>
        <pc:spChg chg="add mod">
          <ac:chgData name="Isla Foffa" userId="237bb2e1-a752-4b88-b59e-e8cd0f246259" providerId="ADAL" clId="{FE8F6FFA-2465-4EDE-97F4-17D3A3FA2A14}" dt="2022-12-20T20:11:30.749" v="5727" actId="20577"/>
          <ac:spMkLst>
            <pc:docMk/>
            <pc:sldMk cId="0" sldId="272"/>
            <ac:spMk id="7" creationId="{6F0753D6-30C4-1929-AEC8-58B536D0DFEA}"/>
          </ac:spMkLst>
        </pc:spChg>
        <pc:picChg chg="add mod modCrop">
          <ac:chgData name="Isla Foffa" userId="237bb2e1-a752-4b88-b59e-e8cd0f246259" providerId="ADAL" clId="{FE8F6FFA-2465-4EDE-97F4-17D3A3FA2A14}" dt="2022-12-20T18:50:07.985" v="3941" actId="1076"/>
          <ac:picMkLst>
            <pc:docMk/>
            <pc:sldMk cId="0" sldId="272"/>
            <ac:picMk id="8" creationId="{A3991BA4-9B1D-0843-6C97-D85D86D7E67D}"/>
          </ac:picMkLst>
        </pc:picChg>
        <pc:picChg chg="add mod">
          <ac:chgData name="Isla Foffa" userId="237bb2e1-a752-4b88-b59e-e8cd0f246259" providerId="ADAL" clId="{FE8F6FFA-2465-4EDE-97F4-17D3A3FA2A14}" dt="2022-12-20T20:14:12.828" v="5749" actId="1076"/>
          <ac:picMkLst>
            <pc:docMk/>
            <pc:sldMk cId="0" sldId="272"/>
            <ac:picMk id="9" creationId="{45A26102-687B-E9F9-6F9A-8228AE822B50}"/>
          </ac:picMkLst>
        </pc:picChg>
        <pc:picChg chg="add del mod modCrop">
          <ac:chgData name="Isla Foffa" userId="237bb2e1-a752-4b88-b59e-e8cd0f246259" providerId="ADAL" clId="{FE8F6FFA-2465-4EDE-97F4-17D3A3FA2A14}" dt="2022-12-20T18:49:56.815" v="3939" actId="478"/>
          <ac:picMkLst>
            <pc:docMk/>
            <pc:sldMk cId="0" sldId="272"/>
            <ac:picMk id="9" creationId="{9EA022A1-F24D-4870-4885-6950AD417C97}"/>
          </ac:picMkLst>
        </pc:picChg>
      </pc:sldChg>
      <pc:sldChg chg="addSp delSp modSp add mod ord modAnim">
        <pc:chgData name="Isla Foffa" userId="237bb2e1-a752-4b88-b59e-e8cd0f246259" providerId="ADAL" clId="{FE8F6FFA-2465-4EDE-97F4-17D3A3FA2A14}" dt="2022-12-22T19:19:05.167" v="5806" actId="207"/>
        <pc:sldMkLst>
          <pc:docMk/>
          <pc:sldMk cId="2220215658" sldId="273"/>
        </pc:sldMkLst>
        <pc:spChg chg="mod">
          <ac:chgData name="Isla Foffa" userId="237bb2e1-a752-4b88-b59e-e8cd0f246259" providerId="ADAL" clId="{FE8F6FFA-2465-4EDE-97F4-17D3A3FA2A14}" dt="2022-12-20T18:20:58.928" v="3196" actId="207"/>
          <ac:spMkLst>
            <pc:docMk/>
            <pc:sldMk cId="2220215658" sldId="273"/>
            <ac:spMk id="7" creationId="{00000000-0000-0000-0000-000000000000}"/>
          </ac:spMkLst>
        </pc:spChg>
        <pc:spChg chg="del mod">
          <ac:chgData name="Isla Foffa" userId="237bb2e1-a752-4b88-b59e-e8cd0f246259" providerId="ADAL" clId="{FE8F6FFA-2465-4EDE-97F4-17D3A3FA2A14}" dt="2022-12-20T19:28:47.934" v="4652" actId="478"/>
          <ac:spMkLst>
            <pc:docMk/>
            <pc:sldMk cId="2220215658" sldId="273"/>
            <ac:spMk id="10" creationId="{00000000-0000-0000-0000-000000000000}"/>
          </ac:spMkLst>
        </pc:spChg>
        <pc:spChg chg="add mod">
          <ac:chgData name="Isla Foffa" userId="237bb2e1-a752-4b88-b59e-e8cd0f246259" providerId="ADAL" clId="{FE8F6FFA-2465-4EDE-97F4-17D3A3FA2A14}" dt="2022-12-20T20:10:28.623" v="5700" actId="20577"/>
          <ac:spMkLst>
            <pc:docMk/>
            <pc:sldMk cId="2220215658" sldId="273"/>
            <ac:spMk id="10" creationId="{5C3D6DC5-C680-71E6-0AB2-1525403DF861}"/>
          </ac:spMkLst>
        </pc:spChg>
        <pc:spChg chg="del mod">
          <ac:chgData name="Isla Foffa" userId="237bb2e1-a752-4b88-b59e-e8cd0f246259" providerId="ADAL" clId="{FE8F6FFA-2465-4EDE-97F4-17D3A3FA2A14}" dt="2022-12-20T20:10:31.267" v="5701" actId="478"/>
          <ac:spMkLst>
            <pc:docMk/>
            <pc:sldMk cId="2220215658" sldId="273"/>
            <ac:spMk id="11" creationId="{00000000-0000-0000-0000-000000000000}"/>
          </ac:spMkLst>
        </pc:spChg>
        <pc:spChg chg="del mod">
          <ac:chgData name="Isla Foffa" userId="237bb2e1-a752-4b88-b59e-e8cd0f246259" providerId="ADAL" clId="{FE8F6FFA-2465-4EDE-97F4-17D3A3FA2A14}" dt="2022-12-20T18:26:52.458" v="3374" actId="478"/>
          <ac:spMkLst>
            <pc:docMk/>
            <pc:sldMk cId="2220215658" sldId="273"/>
            <ac:spMk id="12" creationId="{00000000-0000-0000-0000-000000000000}"/>
          </ac:spMkLst>
        </pc:spChg>
        <pc:spChg chg="mod">
          <ac:chgData name="Isla Foffa" userId="237bb2e1-a752-4b88-b59e-e8cd0f246259" providerId="ADAL" clId="{FE8F6FFA-2465-4EDE-97F4-17D3A3FA2A14}" dt="2022-12-22T19:19:05.167" v="5806" actId="207"/>
          <ac:spMkLst>
            <pc:docMk/>
            <pc:sldMk cId="2220215658" sldId="273"/>
            <ac:spMk id="13" creationId="{00000000-0000-0000-0000-000000000000}"/>
          </ac:spMkLst>
        </pc:spChg>
        <pc:spChg chg="del mod">
          <ac:chgData name="Isla Foffa" userId="237bb2e1-a752-4b88-b59e-e8cd0f246259" providerId="ADAL" clId="{FE8F6FFA-2465-4EDE-97F4-17D3A3FA2A14}" dt="2022-12-20T19:16:19.109" v="4252" actId="478"/>
          <ac:spMkLst>
            <pc:docMk/>
            <pc:sldMk cId="2220215658" sldId="273"/>
            <ac:spMk id="14" creationId="{00000000-0000-0000-0000-000000000000}"/>
          </ac:spMkLst>
        </pc:spChg>
        <pc:spChg chg="mod">
          <ac:chgData name="Isla Foffa" userId="237bb2e1-a752-4b88-b59e-e8cd0f246259" providerId="ADAL" clId="{FE8F6FFA-2465-4EDE-97F4-17D3A3FA2A14}" dt="2022-12-20T19:15:44.529" v="4243" actId="1036"/>
          <ac:spMkLst>
            <pc:docMk/>
            <pc:sldMk cId="2220215658" sldId="273"/>
            <ac:spMk id="15" creationId="{00000000-0000-0000-0000-000000000000}"/>
          </ac:spMkLst>
        </pc:spChg>
        <pc:spChg chg="add del mod">
          <ac:chgData name="Isla Foffa" userId="237bb2e1-a752-4b88-b59e-e8cd0f246259" providerId="ADAL" clId="{FE8F6FFA-2465-4EDE-97F4-17D3A3FA2A14}" dt="2022-12-20T19:16:37.638" v="4262"/>
          <ac:spMkLst>
            <pc:docMk/>
            <pc:sldMk cId="2220215658" sldId="273"/>
            <ac:spMk id="16" creationId="{CC7826E8-BC06-7CC3-9ABC-5ABA1BC43059}"/>
          </ac:spMkLst>
        </pc:spChg>
        <pc:spChg chg="add del mod">
          <ac:chgData name="Isla Foffa" userId="237bb2e1-a752-4b88-b59e-e8cd0f246259" providerId="ADAL" clId="{FE8F6FFA-2465-4EDE-97F4-17D3A3FA2A14}" dt="2022-12-20T18:40:33.598" v="3877" actId="478"/>
          <ac:spMkLst>
            <pc:docMk/>
            <pc:sldMk cId="2220215658" sldId="273"/>
            <ac:spMk id="18" creationId="{9A329FAB-DE22-BDFC-6B84-6814DBB7D401}"/>
          </ac:spMkLst>
        </pc:spChg>
        <pc:spChg chg="add mod">
          <ac:chgData name="Isla Foffa" userId="237bb2e1-a752-4b88-b59e-e8cd0f246259" providerId="ADAL" clId="{FE8F6FFA-2465-4EDE-97F4-17D3A3FA2A14}" dt="2022-12-20T19:00:30.645" v="4105" actId="14100"/>
          <ac:spMkLst>
            <pc:docMk/>
            <pc:sldMk cId="2220215658" sldId="273"/>
            <ac:spMk id="19" creationId="{16E7E58C-5894-5A8C-6C1F-155629BFE9B6}"/>
          </ac:spMkLst>
        </pc:spChg>
        <pc:grpChg chg="mod">
          <ac:chgData name="Isla Foffa" userId="237bb2e1-a752-4b88-b59e-e8cd0f246259" providerId="ADAL" clId="{FE8F6FFA-2465-4EDE-97F4-17D3A3FA2A14}" dt="2022-12-20T18:21:04.206" v="3197" actId="14100"/>
          <ac:grpSpMkLst>
            <pc:docMk/>
            <pc:sldMk cId="2220215658" sldId="273"/>
            <ac:grpSpMk id="6" creationId="{00000000-0000-0000-0000-000000000000}"/>
          </ac:grpSpMkLst>
        </pc:grpChg>
      </pc:sldChg>
      <pc:sldChg chg="addSp delSp modSp add mod ord modAnim">
        <pc:chgData name="Isla Foffa" userId="237bb2e1-a752-4b88-b59e-e8cd0f246259" providerId="ADAL" clId="{FE8F6FFA-2465-4EDE-97F4-17D3A3FA2A14}" dt="2022-12-22T19:19:10.582" v="5807" actId="207"/>
        <pc:sldMkLst>
          <pc:docMk/>
          <pc:sldMk cId="2145645929" sldId="274"/>
        </pc:sldMkLst>
        <pc:spChg chg="del mod">
          <ac:chgData name="Isla Foffa" userId="237bb2e1-a752-4b88-b59e-e8cd0f246259" providerId="ADAL" clId="{FE8F6FFA-2465-4EDE-97F4-17D3A3FA2A14}" dt="2022-12-15T17:30:46.157" v="3041" actId="478"/>
          <ac:spMkLst>
            <pc:docMk/>
            <pc:sldMk cId="2145645929" sldId="274"/>
            <ac:spMk id="7" creationId="{00000000-0000-0000-0000-000000000000}"/>
          </ac:spMkLst>
        </pc:spChg>
        <pc:spChg chg="add mod">
          <ac:chgData name="Isla Foffa" userId="237bb2e1-a752-4b88-b59e-e8cd0f246259" providerId="ADAL" clId="{FE8F6FFA-2465-4EDE-97F4-17D3A3FA2A14}" dt="2022-12-22T19:19:10.582" v="5807" actId="207"/>
          <ac:spMkLst>
            <pc:docMk/>
            <pc:sldMk cId="2145645929" sldId="274"/>
            <ac:spMk id="7" creationId="{63ACA610-A119-B14A-7906-1E1E55A3ED51}"/>
          </ac:spMkLst>
        </pc:spChg>
        <pc:spChg chg="del mod">
          <ac:chgData name="Isla Foffa" userId="237bb2e1-a752-4b88-b59e-e8cd0f246259" providerId="ADAL" clId="{FE8F6FFA-2465-4EDE-97F4-17D3A3FA2A14}" dt="2022-12-15T17:30:49.923" v="3043" actId="478"/>
          <ac:spMkLst>
            <pc:docMk/>
            <pc:sldMk cId="2145645929" sldId="274"/>
            <ac:spMk id="8" creationId="{00000000-0000-0000-0000-000000000000}"/>
          </ac:spMkLst>
        </pc:spChg>
        <pc:spChg chg="add mod">
          <ac:chgData name="Isla Foffa" userId="237bb2e1-a752-4b88-b59e-e8cd0f246259" providerId="ADAL" clId="{FE8F6FFA-2465-4EDE-97F4-17D3A3FA2A14}" dt="2022-12-20T20:10:36.877" v="5704" actId="20577"/>
          <ac:spMkLst>
            <pc:docMk/>
            <pc:sldMk cId="2145645929" sldId="274"/>
            <ac:spMk id="8" creationId="{E81A66AE-DD1A-ADDA-DD1D-D0F2EA1B19C1}"/>
          </ac:spMkLst>
        </pc:spChg>
        <pc:spChg chg="del">
          <ac:chgData name="Isla Foffa" userId="237bb2e1-a752-4b88-b59e-e8cd0f246259" providerId="ADAL" clId="{FE8F6FFA-2465-4EDE-97F4-17D3A3FA2A14}" dt="2022-12-15T17:30:55.764" v="3044" actId="478"/>
          <ac:spMkLst>
            <pc:docMk/>
            <pc:sldMk cId="2145645929" sldId="274"/>
            <ac:spMk id="9" creationId="{00000000-0000-0000-0000-000000000000}"/>
          </ac:spMkLst>
        </pc:spChg>
        <pc:spChg chg="add del mod">
          <ac:chgData name="Isla Foffa" userId="237bb2e1-a752-4b88-b59e-e8cd0f246259" providerId="ADAL" clId="{FE8F6FFA-2465-4EDE-97F4-17D3A3FA2A14}" dt="2022-12-20T19:17:06.329" v="4269"/>
          <ac:spMkLst>
            <pc:docMk/>
            <pc:sldMk cId="2145645929" sldId="274"/>
            <ac:spMk id="9" creationId="{464C2CCE-4922-71C5-EDFF-A2CF58676B9C}"/>
          </ac:spMkLst>
        </pc:spChg>
        <pc:spChg chg="del">
          <ac:chgData name="Isla Foffa" userId="237bb2e1-a752-4b88-b59e-e8cd0f246259" providerId="ADAL" clId="{FE8F6FFA-2465-4EDE-97F4-17D3A3FA2A14}" dt="2022-12-15T17:30:55.764" v="3044" actId="478"/>
          <ac:spMkLst>
            <pc:docMk/>
            <pc:sldMk cId="2145645929" sldId="274"/>
            <ac:spMk id="10" creationId="{00000000-0000-0000-0000-000000000000}"/>
          </ac:spMkLst>
        </pc:spChg>
        <pc:spChg chg="del">
          <ac:chgData name="Isla Foffa" userId="237bb2e1-a752-4b88-b59e-e8cd0f246259" providerId="ADAL" clId="{FE8F6FFA-2465-4EDE-97F4-17D3A3FA2A14}" dt="2022-12-15T17:30:55.764" v="3044" actId="478"/>
          <ac:spMkLst>
            <pc:docMk/>
            <pc:sldMk cId="2145645929" sldId="274"/>
            <ac:spMk id="11" creationId="{00000000-0000-0000-0000-000000000000}"/>
          </ac:spMkLst>
        </pc:spChg>
        <pc:spChg chg="del mod">
          <ac:chgData name="Isla Foffa" userId="237bb2e1-a752-4b88-b59e-e8cd0f246259" providerId="ADAL" clId="{FE8F6FFA-2465-4EDE-97F4-17D3A3FA2A14}" dt="2022-12-20T20:10:40.370" v="5705" actId="478"/>
          <ac:spMkLst>
            <pc:docMk/>
            <pc:sldMk cId="2145645929" sldId="274"/>
            <ac:spMk id="12" creationId="{00000000-0000-0000-0000-000000000000}"/>
          </ac:spMkLst>
        </pc:spChg>
        <pc:spChg chg="mod">
          <ac:chgData name="Isla Foffa" userId="237bb2e1-a752-4b88-b59e-e8cd0f246259" providerId="ADAL" clId="{FE8F6FFA-2465-4EDE-97F4-17D3A3FA2A14}" dt="2022-12-15T17:31:06.727" v="3045"/>
          <ac:spMkLst>
            <pc:docMk/>
            <pc:sldMk cId="2145645929" sldId="274"/>
            <ac:spMk id="16" creationId="{6B9F9067-0809-4F20-718D-E1F94D75D60C}"/>
          </ac:spMkLst>
        </pc:spChg>
        <pc:spChg chg="add mod">
          <ac:chgData name="Isla Foffa" userId="237bb2e1-a752-4b88-b59e-e8cd0f246259" providerId="ADAL" clId="{FE8F6FFA-2465-4EDE-97F4-17D3A3FA2A14}" dt="2022-12-20T19:00:52.341" v="4107" actId="14100"/>
          <ac:spMkLst>
            <pc:docMk/>
            <pc:sldMk cId="2145645929" sldId="274"/>
            <ac:spMk id="17" creationId="{EB23CAD2-0229-6396-194C-2B8768DEA562}"/>
          </ac:spMkLst>
        </pc:spChg>
        <pc:grpChg chg="add mod">
          <ac:chgData name="Isla Foffa" userId="237bb2e1-a752-4b88-b59e-e8cd0f246259" providerId="ADAL" clId="{FE8F6FFA-2465-4EDE-97F4-17D3A3FA2A14}" dt="2022-12-20T19:00:56.431" v="4108" actId="14100"/>
          <ac:grpSpMkLst>
            <pc:docMk/>
            <pc:sldMk cId="2145645929" sldId="274"/>
            <ac:grpSpMk id="15" creationId="{C43EE1D9-09A7-59B5-F8C4-7ACD6258C823}"/>
          </ac:grpSpMkLst>
        </pc:grpChg>
        <pc:picChg chg="mod">
          <ac:chgData name="Isla Foffa" userId="237bb2e1-a752-4b88-b59e-e8cd0f246259" providerId="ADAL" clId="{FE8F6FFA-2465-4EDE-97F4-17D3A3FA2A14}" dt="2022-12-15T17:30:37.447" v="3039" actId="14826"/>
          <ac:picMkLst>
            <pc:docMk/>
            <pc:sldMk cId="2145645929" sldId="274"/>
            <ac:picMk id="2" creationId="{00000000-0000-0000-0000-000000000000}"/>
          </ac:picMkLst>
        </pc:picChg>
        <pc:picChg chg="mod">
          <ac:chgData name="Isla Foffa" userId="237bb2e1-a752-4b88-b59e-e8cd0f246259" providerId="ADAL" clId="{FE8F6FFA-2465-4EDE-97F4-17D3A3FA2A14}" dt="2022-12-20T19:18:00.320" v="4282" actId="1076"/>
          <ac:picMkLst>
            <pc:docMk/>
            <pc:sldMk cId="2145645929" sldId="274"/>
            <ac:picMk id="13" creationId="{C778382C-1AD2-923C-EF87-1F819D44F462}"/>
          </ac:picMkLst>
        </pc:picChg>
        <pc:picChg chg="mod">
          <ac:chgData name="Isla Foffa" userId="237bb2e1-a752-4b88-b59e-e8cd0f246259" providerId="ADAL" clId="{FE8F6FFA-2465-4EDE-97F4-17D3A3FA2A14}" dt="2022-12-20T19:18:05.186" v="4283" actId="1076"/>
          <ac:picMkLst>
            <pc:docMk/>
            <pc:sldMk cId="2145645929" sldId="274"/>
            <ac:picMk id="14" creationId="{13C6393D-7539-A36A-E151-FF1C9A472AEC}"/>
          </ac:picMkLst>
        </pc:picChg>
      </pc:sldChg>
      <pc:sldChg chg="add del">
        <pc:chgData name="Isla Foffa" userId="237bb2e1-a752-4b88-b59e-e8cd0f246259" providerId="ADAL" clId="{FE8F6FFA-2465-4EDE-97F4-17D3A3FA2A14}" dt="2022-12-20T20:08:28.749" v="5664" actId="47"/>
        <pc:sldMkLst>
          <pc:docMk/>
          <pc:sldMk cId="154795539" sldId="275"/>
        </pc:sldMkLst>
      </pc:sldChg>
      <pc:sldChg chg="add del">
        <pc:chgData name="Isla Foffa" userId="237bb2e1-a752-4b88-b59e-e8cd0f246259" providerId="ADAL" clId="{FE8F6FFA-2465-4EDE-97F4-17D3A3FA2A14}" dt="2022-12-20T20:08:07.285" v="5662"/>
        <pc:sldMkLst>
          <pc:docMk/>
          <pc:sldMk cId="3647010767" sldId="27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mlp.ldeo.columbia.edu/stemseas/" TargetMode="External"/><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hyperlink" Target="https://www.environmentalscience.org/career/marine-geologist" TargetMode="External"/><Relationship Id="rId5" Type="http://schemas.openxmlformats.org/officeDocument/2006/relationships/hyperlink" Target="https://www.oceanexplorer.noaa.gov/edu/oceanage/welcome.html" TargetMode="Externa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hyperlink" Target="http://www.futurumcareers.com/Dr-Julia-Reece-activity-sheet"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futurumcareers.com/can-tiny-fossils-disrupt-global-communica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hyperlink" Target="https://www.tamu.edu/index.html" TargetMode="External"/><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11331" r="11331"/>
          <a:stretch/>
        </p:blipFill>
        <p:spPr>
          <a:xfrm>
            <a:off x="7660989" y="0"/>
            <a:ext cx="10627011" cy="10287000"/>
          </a:xfrm>
          <a:prstGeom prst="rect">
            <a:avLst/>
          </a:prstGeom>
        </p:spPr>
      </p:pic>
      <p:grpSp>
        <p:nvGrpSpPr>
          <p:cNvPr id="3" name="Group 3"/>
          <p:cNvGrpSpPr/>
          <p:nvPr/>
        </p:nvGrpSpPr>
        <p:grpSpPr>
          <a:xfrm rot="5400000">
            <a:off x="1270009" y="-241309"/>
            <a:ext cx="9258300" cy="11798318"/>
            <a:chOff x="0" y="0"/>
            <a:chExt cx="3130550" cy="3989417"/>
          </a:xfrm>
        </p:grpSpPr>
        <p:sp>
          <p:nvSpPr>
            <p:cNvPr id="4" name="Freeform 4"/>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708D10"/>
            </a:solidFill>
          </p:spPr>
        </p:sp>
      </p:grpSp>
      <p:grpSp>
        <p:nvGrpSpPr>
          <p:cNvPr id="5" name="Group 5"/>
          <p:cNvGrpSpPr/>
          <p:nvPr/>
        </p:nvGrpSpPr>
        <p:grpSpPr>
          <a:xfrm rot="5400000">
            <a:off x="599234" y="-625705"/>
            <a:ext cx="10287000" cy="11538409"/>
            <a:chOff x="0" y="0"/>
            <a:chExt cx="3130550" cy="3511380"/>
          </a:xfrm>
        </p:grpSpPr>
        <p:sp>
          <p:nvSpPr>
            <p:cNvPr id="6" name="Freeform 6"/>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B9CF70"/>
            </a:solidFill>
          </p:spPr>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37395" y="9303445"/>
            <a:ext cx="418659" cy="418659"/>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4712" y="9303445"/>
            <a:ext cx="418659" cy="41865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5386" y="9303445"/>
            <a:ext cx="418659" cy="418659"/>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89404" y="9303445"/>
            <a:ext cx="418659" cy="418659"/>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79488" y="8146004"/>
            <a:ext cx="250816" cy="250816"/>
          </a:xfrm>
          <a:prstGeom prst="rect">
            <a:avLst/>
          </a:prstGeom>
        </p:spPr>
      </p:pic>
      <p:pic>
        <p:nvPicPr>
          <p:cNvPr id="12" name="Picture 12"/>
          <p:cNvPicPr>
            <a:picLocks noChangeAspect="1"/>
          </p:cNvPicPr>
          <p:nvPr/>
        </p:nvPicPr>
        <p:blipFill>
          <a:blip r:embed="rId13"/>
          <a:srcRect/>
          <a:stretch>
            <a:fillRect/>
          </a:stretch>
        </p:blipFill>
        <p:spPr>
          <a:xfrm>
            <a:off x="734712" y="745710"/>
            <a:ext cx="4424476" cy="1287959"/>
          </a:xfrm>
          <a:prstGeom prst="rect">
            <a:avLst/>
          </a:prstGeom>
        </p:spPr>
      </p:pic>
      <p:sp>
        <p:nvSpPr>
          <p:cNvPr id="13" name="TextBox 13"/>
          <p:cNvSpPr txBox="1"/>
          <p:nvPr/>
        </p:nvSpPr>
        <p:spPr>
          <a:xfrm>
            <a:off x="3151112" y="9384933"/>
            <a:ext cx="3695402" cy="356221"/>
          </a:xfrm>
          <a:prstGeom prst="rect">
            <a:avLst/>
          </a:prstGeom>
        </p:spPr>
        <p:txBody>
          <a:bodyPr lIns="0" tIns="0" rIns="0" bIns="0" rtlCol="0" anchor="t">
            <a:spAutoFit/>
          </a:bodyPr>
          <a:lstStyle/>
          <a:p>
            <a:pPr algn="ctr">
              <a:lnSpc>
                <a:spcPts val="2940"/>
              </a:lnSpc>
            </a:pPr>
            <a:r>
              <a:rPr lang="en-US" sz="2100">
                <a:solidFill>
                  <a:srgbClr val="1D1D1D"/>
                </a:solidFill>
                <a:latin typeface="Montserrat Semi-Bold Bold"/>
              </a:rPr>
              <a:t>www.futurumcareers.com</a:t>
            </a:r>
          </a:p>
        </p:txBody>
      </p:sp>
      <p:sp>
        <p:nvSpPr>
          <p:cNvPr id="16" name="TextBox 16"/>
          <p:cNvSpPr txBox="1"/>
          <p:nvPr/>
        </p:nvSpPr>
        <p:spPr>
          <a:xfrm>
            <a:off x="734712" y="8105303"/>
            <a:ext cx="1988874" cy="322693"/>
          </a:xfrm>
          <a:prstGeom prst="rect">
            <a:avLst/>
          </a:prstGeom>
        </p:spPr>
        <p:txBody>
          <a:bodyPr lIns="0" tIns="0" rIns="0" bIns="0" rtlCol="0" anchor="t">
            <a:spAutoFit/>
          </a:bodyPr>
          <a:lstStyle/>
          <a:p>
            <a:pPr>
              <a:lnSpc>
                <a:spcPts val="2603"/>
              </a:lnSpc>
            </a:pPr>
            <a:r>
              <a:rPr lang="en-US" sz="2099">
                <a:solidFill>
                  <a:srgbClr val="1D1D1D"/>
                </a:solidFill>
                <a:latin typeface="Montserrat Classic Bold Italics"/>
              </a:rPr>
              <a:t>GET STARTED</a:t>
            </a:r>
          </a:p>
        </p:txBody>
      </p:sp>
      <p:sp>
        <p:nvSpPr>
          <p:cNvPr id="17" name="TextBox 16">
            <a:extLst>
              <a:ext uri="{FF2B5EF4-FFF2-40B4-BE49-F238E27FC236}">
                <a16:creationId xmlns:a16="http://schemas.microsoft.com/office/drawing/2014/main" id="{C005BE7A-6155-3CA1-9A8E-1FEC2127C7D9}"/>
              </a:ext>
            </a:extLst>
          </p:cNvPr>
          <p:cNvSpPr txBox="1"/>
          <p:nvPr/>
        </p:nvSpPr>
        <p:spPr>
          <a:xfrm>
            <a:off x="729949" y="3321675"/>
            <a:ext cx="7459005" cy="1107996"/>
          </a:xfrm>
          <a:prstGeom prst="rect">
            <a:avLst/>
          </a:prstGeom>
          <a:noFill/>
        </p:spPr>
        <p:txBody>
          <a:bodyPr wrap="square" rtlCol="0">
            <a:spAutoFit/>
          </a:bodyPr>
          <a:lstStyle/>
          <a:p>
            <a:r>
              <a:rPr lang="en-GB" sz="6600">
                <a:latin typeface="Montserrat ExtraBold" pitchFamily="2" charset="0"/>
              </a:rPr>
              <a:t>Marine Geology</a:t>
            </a:r>
          </a:p>
        </p:txBody>
      </p:sp>
      <p:sp>
        <p:nvSpPr>
          <p:cNvPr id="18" name="TextBox 17">
            <a:extLst>
              <a:ext uri="{FF2B5EF4-FFF2-40B4-BE49-F238E27FC236}">
                <a16:creationId xmlns:a16="http://schemas.microsoft.com/office/drawing/2014/main" id="{029A21DC-8DF3-9BCC-B36E-5493519EA6FF}"/>
              </a:ext>
            </a:extLst>
          </p:cNvPr>
          <p:cNvSpPr txBox="1"/>
          <p:nvPr/>
        </p:nvSpPr>
        <p:spPr>
          <a:xfrm>
            <a:off x="729948" y="5273129"/>
            <a:ext cx="7459005" cy="769441"/>
          </a:xfrm>
          <a:prstGeom prst="rect">
            <a:avLst/>
          </a:prstGeom>
          <a:noFill/>
        </p:spPr>
        <p:txBody>
          <a:bodyPr wrap="square" rtlCol="0">
            <a:spAutoFit/>
          </a:bodyPr>
          <a:lstStyle/>
          <a:p>
            <a:r>
              <a:rPr lang="en-GB" sz="4400">
                <a:latin typeface="Montserrat" pitchFamily="2" charset="0"/>
              </a:rPr>
              <a:t>Dr Julia Reece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7013" y="0"/>
            <a:ext cx="12622287" cy="10287000"/>
            <a:chOff x="0" y="0"/>
            <a:chExt cx="16829716"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t="11648" b="11648"/>
            <a:stretch/>
          </p:blipFill>
          <p:spPr>
            <a:xfrm>
              <a:off x="0" y="0"/>
              <a:ext cx="16829716" cy="13716000"/>
            </a:xfrm>
            <a:prstGeom prst="rect">
              <a:avLst/>
            </a:prstGeom>
          </p:spPr>
        </p:pic>
      </p:grpSp>
      <p:grpSp>
        <p:nvGrpSpPr>
          <p:cNvPr id="4" name="Group 4"/>
          <p:cNvGrpSpPr/>
          <p:nvPr/>
        </p:nvGrpSpPr>
        <p:grpSpPr>
          <a:xfrm>
            <a:off x="1083284" y="2611456"/>
            <a:ext cx="11227525" cy="6309193"/>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FC4D33"/>
            </a:solidFill>
          </p:spPr>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sp>
      </p:grpSp>
      <p:grpSp>
        <p:nvGrpSpPr>
          <p:cNvPr id="8" name="Group 8"/>
          <p:cNvGrpSpPr/>
          <p:nvPr/>
        </p:nvGrpSpPr>
        <p:grpSpPr>
          <a:xfrm>
            <a:off x="17182559" y="1126388"/>
            <a:ext cx="115090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C4D33"/>
            </a:solidFill>
          </p:spPr>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sp>
      </p:grpSp>
      <p:grpSp>
        <p:nvGrpSpPr>
          <p:cNvPr id="12" name="Group 12"/>
          <p:cNvGrpSpPr/>
          <p:nvPr/>
        </p:nvGrpSpPr>
        <p:grpSpPr>
          <a:xfrm>
            <a:off x="1028700" y="2896956"/>
            <a:ext cx="10918451" cy="5719142"/>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9CF70"/>
            </a:solidFill>
          </p:spPr>
        </p:sp>
      </p:grpSp>
      <p:grpSp>
        <p:nvGrpSpPr>
          <p:cNvPr id="17" name="Group 17"/>
          <p:cNvGrpSpPr/>
          <p:nvPr/>
        </p:nvGrpSpPr>
        <p:grpSpPr>
          <a:xfrm>
            <a:off x="1331012" y="3192244"/>
            <a:ext cx="10313826" cy="5185288"/>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sp>
      </p:grpSp>
      <p:sp>
        <p:nvSpPr>
          <p:cNvPr id="19" name="TextBox 19"/>
          <p:cNvSpPr txBox="1"/>
          <p:nvPr/>
        </p:nvSpPr>
        <p:spPr>
          <a:xfrm>
            <a:off x="1028700" y="1033538"/>
            <a:ext cx="6844089" cy="982925"/>
          </a:xfrm>
          <a:prstGeom prst="rect">
            <a:avLst/>
          </a:prstGeom>
        </p:spPr>
        <p:txBody>
          <a:bodyPr lIns="0" tIns="0" rIns="0" bIns="0" rtlCol="0" anchor="t">
            <a:spAutoFit/>
          </a:bodyPr>
          <a:lstStyle/>
          <a:p>
            <a:pPr>
              <a:lnSpc>
                <a:spcPts val="7589"/>
              </a:lnSpc>
            </a:pPr>
            <a:r>
              <a:rPr lang="en-US" sz="6899">
                <a:solidFill>
                  <a:srgbClr val="1D1D1D"/>
                </a:solidFill>
                <a:latin typeface="Montserrat Extra-Bold Bold"/>
              </a:rPr>
              <a:t>Talking </a:t>
            </a:r>
            <a:r>
              <a:rPr lang="en-US" sz="6899">
                <a:solidFill>
                  <a:srgbClr val="1D1D1D"/>
                </a:solidFill>
                <a:latin typeface="Montserrat Extra-Bold"/>
              </a:rPr>
              <a:t>points</a:t>
            </a:r>
          </a:p>
        </p:txBody>
      </p:sp>
      <p:sp>
        <p:nvSpPr>
          <p:cNvPr id="21" name="TextBox 21"/>
          <p:cNvSpPr txBox="1"/>
          <p:nvPr/>
        </p:nvSpPr>
        <p:spPr>
          <a:xfrm>
            <a:off x="1764870" y="3657782"/>
            <a:ext cx="9446110" cy="4216539"/>
          </a:xfrm>
          <a:prstGeom prst="rect">
            <a:avLst/>
          </a:prstGeom>
        </p:spPr>
        <p:txBody>
          <a:bodyPr wrap="square" lIns="0" tIns="0" rIns="0" bIns="0" rtlCol="0" anchor="t">
            <a:spAutoFit/>
          </a:bodyPr>
          <a:lstStyle/>
          <a:p>
            <a:pPr marL="457200" indent="-457200" algn="l">
              <a:spcAft>
                <a:spcPts val="1200"/>
              </a:spcAft>
              <a:buAutoNum type="arabicPeriod"/>
            </a:pPr>
            <a:r>
              <a:rPr lang="en-US" sz="2600">
                <a:solidFill>
                  <a:srgbClr val="474B4F"/>
                </a:solidFill>
                <a:latin typeface="Montserrat" pitchFamily="2" charset="0"/>
              </a:rPr>
              <a:t>What are submarine landslides?</a:t>
            </a:r>
          </a:p>
          <a:p>
            <a:pPr marL="457200" indent="-457200" algn="l">
              <a:spcAft>
                <a:spcPts val="1200"/>
              </a:spcAft>
              <a:buAutoNum type="arabicPeriod"/>
            </a:pPr>
            <a:r>
              <a:rPr lang="en-US" sz="2600">
                <a:solidFill>
                  <a:schemeClr val="accent5"/>
                </a:solidFill>
                <a:latin typeface="Montserrat" pitchFamily="2" charset="0"/>
              </a:rPr>
              <a:t>How might microfossils initiate submarine landslides?</a:t>
            </a:r>
          </a:p>
          <a:p>
            <a:pPr marL="457200" indent="-457200" algn="l">
              <a:spcAft>
                <a:spcPts val="1200"/>
              </a:spcAft>
              <a:buAutoNum type="arabicPeriod"/>
            </a:pPr>
            <a:r>
              <a:rPr lang="en-US" sz="2600">
                <a:solidFill>
                  <a:srgbClr val="0070C0"/>
                </a:solidFill>
                <a:latin typeface="Montserrat" pitchFamily="2" charset="0"/>
              </a:rPr>
              <a:t>How do Julia’s lab experiments influence her computer models?</a:t>
            </a:r>
          </a:p>
          <a:p>
            <a:pPr marL="457200" indent="-457200" algn="l">
              <a:spcAft>
                <a:spcPts val="1200"/>
              </a:spcAft>
              <a:buAutoNum type="arabicPeriod"/>
            </a:pPr>
            <a:r>
              <a:rPr lang="en-US" sz="2600">
                <a:solidFill>
                  <a:srgbClr val="002060"/>
                </a:solidFill>
                <a:latin typeface="Montserrat" pitchFamily="2" charset="0"/>
              </a:rPr>
              <a:t>What additional data does Julia want to collect to test her hypothesis?</a:t>
            </a:r>
          </a:p>
          <a:p>
            <a:pPr marL="457200" indent="-457200" algn="l">
              <a:spcAft>
                <a:spcPts val="1200"/>
              </a:spcAft>
              <a:buAutoNum type="arabicPeriod"/>
            </a:pPr>
            <a:r>
              <a:rPr lang="en-US" sz="2600">
                <a:latin typeface="Montserrat" pitchFamily="2" charset="0"/>
              </a:rPr>
              <a:t>If Julia’s hypothesis is correct, what would she observe in seafloor sediments from continental margins and submarine landslide deposits?</a:t>
            </a:r>
          </a:p>
        </p:txBody>
      </p:sp>
      <p:sp>
        <p:nvSpPr>
          <p:cNvPr id="22" name="TextBox 18">
            <a:extLst>
              <a:ext uri="{FF2B5EF4-FFF2-40B4-BE49-F238E27FC236}">
                <a16:creationId xmlns:a16="http://schemas.microsoft.com/office/drawing/2014/main" id="{D2CB5C8D-208F-A3E9-5EFA-32586EEF4A68}"/>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solidFill>
                <a:latin typeface="Montserrat Semi-Bold"/>
              </a:rPr>
              <a:t>10       </a:t>
            </a:r>
            <a:r>
              <a:rPr lang="en-US" sz="1700">
                <a:solidFill>
                  <a:schemeClr val="bg1"/>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13935" r="13935"/>
          <a:stretch/>
        </p:blipFill>
        <p:spPr>
          <a:xfrm>
            <a:off x="8395606" y="0"/>
            <a:ext cx="9892394" cy="10287000"/>
          </a:xfrm>
          <a:prstGeom prst="rect">
            <a:avLst/>
          </a:prstGeom>
        </p:spPr>
      </p:pic>
      <p:grpSp>
        <p:nvGrpSpPr>
          <p:cNvPr id="16" name="Group 3">
            <a:extLst>
              <a:ext uri="{FF2B5EF4-FFF2-40B4-BE49-F238E27FC236}">
                <a16:creationId xmlns:a16="http://schemas.microsoft.com/office/drawing/2014/main" id="{1B88C65A-1E35-2176-1AC2-35DE106290E5}"/>
              </a:ext>
            </a:extLst>
          </p:cNvPr>
          <p:cNvGrpSpPr/>
          <p:nvPr/>
        </p:nvGrpSpPr>
        <p:grpSpPr>
          <a:xfrm rot="5400000">
            <a:off x="14294311" y="6369817"/>
            <a:ext cx="784507" cy="6745669"/>
            <a:chOff x="0" y="0"/>
            <a:chExt cx="3130550" cy="29973850"/>
          </a:xfrm>
        </p:grpSpPr>
        <p:sp>
          <p:nvSpPr>
            <p:cNvPr id="17" name="Freeform 4">
              <a:extLst>
                <a:ext uri="{FF2B5EF4-FFF2-40B4-BE49-F238E27FC236}">
                  <a16:creationId xmlns:a16="http://schemas.microsoft.com/office/drawing/2014/main" id="{DF0035C6-7572-69CD-6EF0-9BCABD593D08}"/>
                </a:ext>
              </a:extLst>
            </p:cNvPr>
            <p:cNvSpPr/>
            <p:nvPr/>
          </p:nvSpPr>
          <p:spPr>
            <a:xfrm>
              <a:off x="0" y="0"/>
              <a:ext cx="3130550" cy="29973851"/>
            </a:xfrm>
            <a:custGeom>
              <a:avLst/>
              <a:gdLst/>
              <a:ahLst/>
              <a:cxnLst/>
              <a:rect l="l" t="t" r="r" b="b"/>
              <a:pathLst>
                <a:path w="3130550" h="29973851">
                  <a:moveTo>
                    <a:pt x="0" y="1123950"/>
                  </a:moveTo>
                  <a:lnTo>
                    <a:pt x="0" y="29973851"/>
                  </a:lnTo>
                  <a:lnTo>
                    <a:pt x="3130550" y="29973851"/>
                  </a:lnTo>
                  <a:lnTo>
                    <a:pt x="3130550" y="0"/>
                  </a:lnTo>
                  <a:close/>
                </a:path>
              </a:pathLst>
            </a:custGeom>
            <a:solidFill>
              <a:srgbClr val="708D10"/>
            </a:solidFill>
          </p:spPr>
          <p:txBody>
            <a:bodyPr/>
            <a:lstStyle/>
            <a:p>
              <a:endParaRPr lang="en-US"/>
            </a:p>
          </p:txBody>
        </p:sp>
      </p:grpSp>
      <p:grpSp>
        <p:nvGrpSpPr>
          <p:cNvPr id="3" name="Group 3"/>
          <p:cNvGrpSpPr/>
          <p:nvPr/>
        </p:nvGrpSpPr>
        <p:grpSpPr>
          <a:xfrm rot="5400000">
            <a:off x="1971306" y="-108012"/>
            <a:ext cx="8423706" cy="12366318"/>
            <a:chOff x="0" y="0"/>
            <a:chExt cx="3130550" cy="4595766"/>
          </a:xfrm>
        </p:grpSpPr>
        <p:sp>
          <p:nvSpPr>
            <p:cNvPr id="4" name="Freeform 4"/>
            <p:cNvSpPr/>
            <p:nvPr/>
          </p:nvSpPr>
          <p:spPr>
            <a:xfrm>
              <a:off x="0" y="0"/>
              <a:ext cx="3130550" cy="4595766"/>
            </a:xfrm>
            <a:custGeom>
              <a:avLst/>
              <a:gdLst/>
              <a:ahLst/>
              <a:cxnLst/>
              <a:rect l="l" t="t" r="r" b="b"/>
              <a:pathLst>
                <a:path w="3130550" h="4595766">
                  <a:moveTo>
                    <a:pt x="0" y="1123950"/>
                  </a:moveTo>
                  <a:lnTo>
                    <a:pt x="0" y="4595766"/>
                  </a:lnTo>
                  <a:lnTo>
                    <a:pt x="3130550" y="4595766"/>
                  </a:lnTo>
                  <a:lnTo>
                    <a:pt x="3130550" y="0"/>
                  </a:lnTo>
                  <a:close/>
                </a:path>
              </a:pathLst>
            </a:custGeom>
            <a:solidFill>
              <a:srgbClr val="FC4D33"/>
            </a:solidFill>
          </p:spPr>
        </p:sp>
      </p:grpSp>
      <p:grpSp>
        <p:nvGrpSpPr>
          <p:cNvPr id="5" name="Group 5"/>
          <p:cNvGrpSpPr/>
          <p:nvPr/>
        </p:nvGrpSpPr>
        <p:grpSpPr>
          <a:xfrm rot="5400000">
            <a:off x="899021" y="-899021"/>
            <a:ext cx="10287000" cy="12085043"/>
            <a:chOff x="0" y="0"/>
            <a:chExt cx="3130550" cy="3677732"/>
          </a:xfrm>
        </p:grpSpPr>
        <p:sp>
          <p:nvSpPr>
            <p:cNvPr id="6" name="Freeform 6"/>
            <p:cNvSpPr/>
            <p:nvPr/>
          </p:nvSpPr>
          <p:spPr>
            <a:xfrm>
              <a:off x="0" y="0"/>
              <a:ext cx="3130550" cy="3677732"/>
            </a:xfrm>
            <a:custGeom>
              <a:avLst/>
              <a:gdLst/>
              <a:ahLst/>
              <a:cxnLst/>
              <a:rect l="l" t="t" r="r" b="b"/>
              <a:pathLst>
                <a:path w="3130550" h="3677732">
                  <a:moveTo>
                    <a:pt x="0" y="1123950"/>
                  </a:moveTo>
                  <a:lnTo>
                    <a:pt x="0" y="3677732"/>
                  </a:lnTo>
                  <a:lnTo>
                    <a:pt x="3130550" y="3677732"/>
                  </a:lnTo>
                  <a:lnTo>
                    <a:pt x="3130550" y="0"/>
                  </a:lnTo>
                  <a:close/>
                </a:path>
              </a:pathLst>
            </a:custGeom>
            <a:solidFill>
              <a:srgbClr val="B9CF70"/>
            </a:solidFill>
          </p:spPr>
        </p:sp>
      </p:grpSp>
      <p:sp>
        <p:nvSpPr>
          <p:cNvPr id="7" name="TextBox 7"/>
          <p:cNvSpPr txBox="1"/>
          <p:nvPr/>
        </p:nvSpPr>
        <p:spPr>
          <a:xfrm>
            <a:off x="762000" y="1277745"/>
            <a:ext cx="8458200" cy="1354217"/>
          </a:xfrm>
          <a:prstGeom prst="rect">
            <a:avLst/>
          </a:prstGeom>
        </p:spPr>
        <p:txBody>
          <a:bodyPr wrap="square" lIns="0" tIns="0" rIns="0" bIns="0" rtlCol="0" anchor="t">
            <a:spAutoFit/>
          </a:bodyPr>
          <a:lstStyle/>
          <a:p>
            <a:r>
              <a:rPr lang="en-US" sz="4400" dirty="0">
                <a:solidFill>
                  <a:srgbClr val="474B4F"/>
                </a:solidFill>
                <a:latin typeface="Montserrat ExtraBold" pitchFamily="2" charset="0"/>
              </a:rPr>
              <a:t>The International Ocean Discovery Program (IODP)</a:t>
            </a:r>
          </a:p>
        </p:txBody>
      </p:sp>
      <p:sp>
        <p:nvSpPr>
          <p:cNvPr id="15" name="TextBox 14">
            <a:extLst>
              <a:ext uri="{FF2B5EF4-FFF2-40B4-BE49-F238E27FC236}">
                <a16:creationId xmlns:a16="http://schemas.microsoft.com/office/drawing/2014/main" id="{5C25BAF9-A3FD-693F-15FE-C76139F4C9C0}"/>
              </a:ext>
            </a:extLst>
          </p:cNvPr>
          <p:cNvSpPr txBox="1"/>
          <p:nvPr/>
        </p:nvSpPr>
        <p:spPr>
          <a:xfrm>
            <a:off x="762000" y="3543300"/>
            <a:ext cx="9144000" cy="4903907"/>
          </a:xfrm>
          <a:prstGeom prst="rect">
            <a:avLst/>
          </a:prstGeom>
          <a:noFill/>
        </p:spPr>
        <p:txBody>
          <a:bodyPr wrap="square" rtlCol="0">
            <a:spAutoFit/>
          </a:bodyPr>
          <a:lstStyle/>
          <a:p>
            <a:pPr>
              <a:spcAft>
                <a:spcPts val="800"/>
              </a:spcAft>
            </a:pPr>
            <a:r>
              <a:rPr lang="en-GB" sz="2600">
                <a:solidFill>
                  <a:srgbClr val="474B4F"/>
                </a:solidFill>
                <a:latin typeface="Montserrat" pitchFamily="2" charset="0"/>
              </a:rPr>
              <a:t>The IODP </a:t>
            </a:r>
            <a:r>
              <a:rPr lang="en-GB" sz="2600">
                <a:solidFill>
                  <a:srgbClr val="474B4F"/>
                </a:solidFill>
                <a:effectLst/>
                <a:latin typeface="Montserrat" pitchFamily="2" charset="0"/>
                <a:ea typeface="Calibri" panose="020F0502020204030204" pitchFamily="34" charset="0"/>
              </a:rPr>
              <a:t>is a marine research collaboration to ‘</a:t>
            </a:r>
            <a:r>
              <a:rPr lang="en-GB" sz="2600" b="1">
                <a:solidFill>
                  <a:srgbClr val="474B4F"/>
                </a:solidFill>
                <a:effectLst/>
                <a:latin typeface="Montserrat" pitchFamily="2" charset="0"/>
                <a:ea typeface="Calibri" panose="020F0502020204030204" pitchFamily="34" charset="0"/>
              </a:rPr>
              <a:t>explore the Earth under the sea</a:t>
            </a:r>
            <a:r>
              <a:rPr lang="en-GB" sz="2600">
                <a:solidFill>
                  <a:srgbClr val="474B4F"/>
                </a:solidFill>
                <a:effectLst/>
                <a:latin typeface="Montserrat" pitchFamily="2" charset="0"/>
                <a:ea typeface="Calibri" panose="020F0502020204030204" pitchFamily="34" charset="0"/>
              </a:rPr>
              <a:t>’. </a:t>
            </a:r>
          </a:p>
          <a:p>
            <a:pPr>
              <a:spcAft>
                <a:spcPts val="800"/>
              </a:spcAft>
            </a:pPr>
            <a:endParaRPr lang="en-GB" sz="2600">
              <a:solidFill>
                <a:srgbClr val="474B4F"/>
              </a:solidFill>
              <a:latin typeface="Montserrat" pitchFamily="2" charset="0"/>
              <a:ea typeface="Calibri" panose="020F0502020204030204" pitchFamily="34" charset="0"/>
            </a:endParaRPr>
          </a:p>
          <a:p>
            <a:pPr>
              <a:spcAft>
                <a:spcPts val="800"/>
              </a:spcAft>
            </a:pPr>
            <a:r>
              <a:rPr lang="en-GB" sz="2600">
                <a:solidFill>
                  <a:srgbClr val="474B4F"/>
                </a:solidFill>
                <a:effectLst/>
                <a:latin typeface="Montserrat" pitchFamily="2" charset="0"/>
                <a:ea typeface="Calibri" panose="020F0502020204030204" pitchFamily="34" charset="0"/>
              </a:rPr>
              <a:t>The IODP uses research ships such as the </a:t>
            </a:r>
            <a:r>
              <a:rPr lang="en-GB" sz="2600" i="1">
                <a:solidFill>
                  <a:srgbClr val="474B4F"/>
                </a:solidFill>
                <a:effectLst/>
                <a:latin typeface="Montserrat" pitchFamily="2" charset="0"/>
                <a:ea typeface="Calibri" panose="020F0502020204030204" pitchFamily="34" charset="0"/>
              </a:rPr>
              <a:t>JOIDES Resolution </a:t>
            </a:r>
            <a:r>
              <a:rPr lang="en-GB" sz="2600">
                <a:solidFill>
                  <a:srgbClr val="474B4F"/>
                </a:solidFill>
                <a:effectLst/>
                <a:latin typeface="Montserrat" pitchFamily="2" charset="0"/>
                <a:ea typeface="Calibri" panose="020F0502020204030204" pitchFamily="34" charset="0"/>
              </a:rPr>
              <a:t>to drill into the seafloor to collect samples of sediments, the rocks below them, the fluids flowing through them and the organisms living in them. </a:t>
            </a:r>
          </a:p>
          <a:p>
            <a:pPr>
              <a:spcAft>
                <a:spcPts val="800"/>
              </a:spcAft>
            </a:pPr>
            <a:endParaRPr lang="en-GB" sz="2600">
              <a:solidFill>
                <a:srgbClr val="474B4F"/>
              </a:solidFill>
              <a:latin typeface="Montserrat" pitchFamily="2" charset="0"/>
              <a:ea typeface="Calibri" panose="020F0502020204030204" pitchFamily="34" charset="0"/>
            </a:endParaRPr>
          </a:p>
          <a:p>
            <a:pPr>
              <a:spcAft>
                <a:spcPts val="800"/>
              </a:spcAft>
            </a:pPr>
            <a:r>
              <a:rPr lang="en-GB" sz="2600">
                <a:solidFill>
                  <a:srgbClr val="474B4F"/>
                </a:solidFill>
                <a:effectLst/>
                <a:latin typeface="Montserrat" pitchFamily="2" charset="0"/>
                <a:ea typeface="Calibri" panose="020F0502020204030204" pitchFamily="34" charset="0"/>
              </a:rPr>
              <a:t>These expeditions generate data allowing scientists to uncover Earth’s geological, climatic and biological history.</a:t>
            </a:r>
            <a:r>
              <a:rPr lang="en-GB" sz="2600">
                <a:solidFill>
                  <a:srgbClr val="474B4F"/>
                </a:solidFill>
                <a:effectLst/>
                <a:latin typeface="Montserrat" pitchFamily="2" charset="0"/>
              </a:rPr>
              <a:t> </a:t>
            </a:r>
            <a:r>
              <a:rPr lang="en-GB" sz="2600">
                <a:solidFill>
                  <a:srgbClr val="474B4F"/>
                </a:solidFill>
                <a:effectLst/>
                <a:latin typeface="Montserrat" pitchFamily="2" charset="0"/>
                <a:ea typeface="Calibri" panose="020F0502020204030204" pitchFamily="34" charset="0"/>
                <a:cs typeface="Times New Roman" panose="02020603050405020304" pitchFamily="18" charset="0"/>
              </a:rPr>
              <a:t> </a:t>
            </a:r>
            <a:endParaRPr lang="en-GB" sz="2600">
              <a:solidFill>
                <a:srgbClr val="474B4F"/>
              </a:solidFill>
              <a:latin typeface="Montserrat" pitchFamily="2" charset="0"/>
            </a:endParaRPr>
          </a:p>
        </p:txBody>
      </p:sp>
      <p:sp>
        <p:nvSpPr>
          <p:cNvPr id="18" name="TextBox 6">
            <a:extLst>
              <a:ext uri="{FF2B5EF4-FFF2-40B4-BE49-F238E27FC236}">
                <a16:creationId xmlns:a16="http://schemas.microsoft.com/office/drawing/2014/main" id="{64E25C1A-F3F4-FB49-FC56-7C07A973E7F7}"/>
              </a:ext>
            </a:extLst>
          </p:cNvPr>
          <p:cNvSpPr txBox="1"/>
          <p:nvPr/>
        </p:nvSpPr>
        <p:spPr>
          <a:xfrm>
            <a:off x="12396798" y="9608088"/>
            <a:ext cx="5393032" cy="276999"/>
          </a:xfrm>
          <a:prstGeom prst="rect">
            <a:avLst/>
          </a:prstGeom>
        </p:spPr>
        <p:txBody>
          <a:bodyPr wrap="square" lIns="0" tIns="0" rIns="0" bIns="0" rtlCol="0" anchor="t">
            <a:spAutoFit/>
          </a:bodyPr>
          <a:lstStyle/>
          <a:p>
            <a:r>
              <a:rPr lang="en-GB" b="1">
                <a:solidFill>
                  <a:srgbClr val="FFFFFF"/>
                </a:solidFill>
                <a:latin typeface="Montserrat" pitchFamily="2" charset="0"/>
              </a:rPr>
              <a:t>The IODP research ship,  </a:t>
            </a:r>
            <a:r>
              <a:rPr lang="en-GB" b="1" i="1">
                <a:solidFill>
                  <a:srgbClr val="FFFFFF"/>
                </a:solidFill>
                <a:latin typeface="Montserrat" pitchFamily="2" charset="0"/>
              </a:rPr>
              <a:t>JOIDES Resolution</a:t>
            </a:r>
          </a:p>
        </p:txBody>
      </p:sp>
      <p:sp>
        <p:nvSpPr>
          <p:cNvPr id="8" name="TextBox 18">
            <a:extLst>
              <a:ext uri="{FF2B5EF4-FFF2-40B4-BE49-F238E27FC236}">
                <a16:creationId xmlns:a16="http://schemas.microsoft.com/office/drawing/2014/main" id="{3DECD91E-02DC-2F25-6BAF-B47081070F9F}"/>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11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sp>
      </p:grpSp>
      <p:grpSp>
        <p:nvGrpSpPr>
          <p:cNvPr id="6" name="Group 6"/>
          <p:cNvGrpSpPr>
            <a:grpSpLocks noChangeAspect="1"/>
          </p:cNvGrpSpPr>
          <p:nvPr/>
        </p:nvGrpSpPr>
        <p:grpSpPr>
          <a:xfrm>
            <a:off x="1600201" y="2041238"/>
            <a:ext cx="6196044"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B9CF70"/>
            </a:solidFill>
          </p:spPr>
        </p:sp>
      </p:grpSp>
      <p:sp>
        <p:nvSpPr>
          <p:cNvPr id="13" name="TextBox 13"/>
          <p:cNvSpPr txBox="1"/>
          <p:nvPr/>
        </p:nvSpPr>
        <p:spPr>
          <a:xfrm>
            <a:off x="8655246" y="1580255"/>
            <a:ext cx="8552402" cy="7600479"/>
          </a:xfrm>
          <a:prstGeom prst="rect">
            <a:avLst/>
          </a:prstGeom>
        </p:spPr>
        <p:txBody>
          <a:bodyPr wrap="square" lIns="0" tIns="0" rIns="0" bIns="0" rtlCol="0" anchor="t">
            <a:spAutoFit/>
          </a:bodyPr>
          <a:lstStyle/>
          <a:p>
            <a:pPr>
              <a:lnSpc>
                <a:spcPts val="3500"/>
              </a:lnSpc>
            </a:pPr>
            <a:r>
              <a:rPr lang="en-GB" sz="2600">
                <a:solidFill>
                  <a:srgbClr val="474B4F"/>
                </a:solidFill>
                <a:latin typeface="Montserrat"/>
              </a:rPr>
              <a:t>From June to August 2022, Julia sailed on the </a:t>
            </a:r>
            <a:r>
              <a:rPr lang="en-GB" sz="2600" i="1">
                <a:solidFill>
                  <a:srgbClr val="474B4F"/>
                </a:solidFill>
                <a:latin typeface="Montserrat"/>
              </a:rPr>
              <a:t>JOIDES Resolution </a:t>
            </a:r>
            <a:r>
              <a:rPr lang="en-GB" sz="2600">
                <a:solidFill>
                  <a:srgbClr val="474B4F"/>
                </a:solidFill>
                <a:latin typeface="Montserrat"/>
              </a:rPr>
              <a:t>as co-chief scientist for IODP Expedition 393. The expedition’s aim was to study how seawater-derived fluids change seafloor sediments and ocean crust. </a:t>
            </a:r>
          </a:p>
          <a:p>
            <a:pPr>
              <a:lnSpc>
                <a:spcPts val="3500"/>
              </a:lnSpc>
            </a:pPr>
            <a:endParaRPr lang="en-GB" sz="2600">
              <a:solidFill>
                <a:srgbClr val="474B4F"/>
              </a:solidFill>
              <a:latin typeface="Montserrat"/>
            </a:endParaRPr>
          </a:p>
          <a:p>
            <a:pPr>
              <a:lnSpc>
                <a:spcPts val="3500"/>
              </a:lnSpc>
            </a:pPr>
            <a:r>
              <a:rPr lang="en-GB" sz="2600">
                <a:solidFill>
                  <a:srgbClr val="474B4F"/>
                </a:solidFill>
                <a:latin typeface="Montserrat Extra-Bold"/>
              </a:rPr>
              <a:t>“As co-chief scientist, my job was to ensure our scientific objectives were achieved. It’s extremely rare that everything goes smoothly on a two-month long expedition!” </a:t>
            </a:r>
            <a:r>
              <a:rPr lang="en-GB" sz="2600">
                <a:solidFill>
                  <a:srgbClr val="474B4F"/>
                </a:solidFill>
                <a:latin typeface="Montserrat" pitchFamily="2" charset="0"/>
              </a:rPr>
              <a:t>– Julia</a:t>
            </a:r>
          </a:p>
          <a:p>
            <a:pPr>
              <a:lnSpc>
                <a:spcPts val="3500"/>
              </a:lnSpc>
            </a:pPr>
            <a:endParaRPr lang="en-GB" sz="2600">
              <a:solidFill>
                <a:srgbClr val="474B4F"/>
              </a:solidFill>
              <a:latin typeface="Montserrat" pitchFamily="2" charset="0"/>
            </a:endParaRPr>
          </a:p>
          <a:p>
            <a:pPr>
              <a:lnSpc>
                <a:spcPts val="3500"/>
              </a:lnSpc>
            </a:pPr>
            <a:endParaRPr lang="en-GB" sz="2600">
              <a:solidFill>
                <a:srgbClr val="474B4F"/>
              </a:solidFill>
              <a:latin typeface="Montserrat" pitchFamily="2" charset="0"/>
            </a:endParaRPr>
          </a:p>
          <a:p>
            <a:pPr>
              <a:lnSpc>
                <a:spcPts val="3500"/>
              </a:lnSpc>
            </a:pPr>
            <a:r>
              <a:rPr lang="en-GB" sz="2600">
                <a:solidFill>
                  <a:srgbClr val="474B4F"/>
                </a:solidFill>
                <a:latin typeface="Montserrat" pitchFamily="2" charset="0"/>
              </a:rPr>
              <a:t>The 27 scientists onboard the </a:t>
            </a:r>
            <a:r>
              <a:rPr lang="en-GB" sz="2600" i="1">
                <a:solidFill>
                  <a:srgbClr val="474B4F"/>
                </a:solidFill>
                <a:latin typeface="Montserrat" pitchFamily="2" charset="0"/>
              </a:rPr>
              <a:t>JOIDES Resolution </a:t>
            </a:r>
            <a:r>
              <a:rPr lang="en-GB" sz="2600">
                <a:solidFill>
                  <a:srgbClr val="474B4F"/>
                </a:solidFill>
                <a:latin typeface="Montserrat" pitchFamily="2" charset="0"/>
              </a:rPr>
              <a:t>worked in 12-hour shifts in labs to describe and analyse the sediment cores that were drilled from the seafloor, supported by technical staff and the ship’s crew.</a:t>
            </a:r>
          </a:p>
        </p:txBody>
      </p:sp>
      <p:sp>
        <p:nvSpPr>
          <p:cNvPr id="15" name="AutoShape 15"/>
          <p:cNvSpPr/>
          <p:nvPr/>
        </p:nvSpPr>
        <p:spPr>
          <a:xfrm>
            <a:off x="8619318" y="6423877"/>
            <a:ext cx="8552402" cy="0"/>
          </a:xfrm>
          <a:prstGeom prst="line">
            <a:avLst/>
          </a:prstGeom>
          <a:ln w="123825" cap="flat">
            <a:solidFill>
              <a:srgbClr val="708D10"/>
            </a:solidFill>
            <a:prstDash val="solid"/>
            <a:headEnd type="none" w="sm" len="sm"/>
            <a:tailEnd type="none" w="sm" len="sm"/>
          </a:ln>
        </p:spPr>
        <p:txBody>
          <a:bodyPr/>
          <a:lstStyle/>
          <a:p>
            <a:endParaRPr lang="en-US"/>
          </a:p>
        </p:txBody>
      </p:sp>
      <p:sp>
        <p:nvSpPr>
          <p:cNvPr id="19" name="TextBox 6">
            <a:extLst>
              <a:ext uri="{FF2B5EF4-FFF2-40B4-BE49-F238E27FC236}">
                <a16:creationId xmlns:a16="http://schemas.microsoft.com/office/drawing/2014/main" id="{16E7E58C-5894-5A8C-6C1F-155629BFE9B6}"/>
              </a:ext>
            </a:extLst>
          </p:cNvPr>
          <p:cNvSpPr txBox="1"/>
          <p:nvPr/>
        </p:nvSpPr>
        <p:spPr>
          <a:xfrm>
            <a:off x="1606384" y="7952069"/>
            <a:ext cx="4402231" cy="1107996"/>
          </a:xfrm>
          <a:prstGeom prst="rect">
            <a:avLst/>
          </a:prstGeom>
        </p:spPr>
        <p:txBody>
          <a:bodyPr wrap="square" lIns="0" tIns="0" rIns="0" bIns="0" rtlCol="0" anchor="t">
            <a:spAutoFit/>
          </a:bodyPr>
          <a:lstStyle/>
          <a:p>
            <a:r>
              <a:rPr lang="en-GB" b="1">
                <a:solidFill>
                  <a:srgbClr val="FFFFFF"/>
                </a:solidFill>
                <a:latin typeface="Montserrat" pitchFamily="2" charset="0"/>
              </a:rPr>
              <a:t>Julia sent Styrofoam cups down to the bottom of the ocean in this blue mesh bag, where they shrunk due to the increased pressure</a:t>
            </a:r>
            <a:endParaRPr lang="en-GB" b="1" i="1">
              <a:solidFill>
                <a:srgbClr val="FFFFFF"/>
              </a:solidFill>
              <a:latin typeface="Montserrat" pitchFamily="2" charset="0"/>
            </a:endParaRPr>
          </a:p>
        </p:txBody>
      </p:sp>
      <p:sp>
        <p:nvSpPr>
          <p:cNvPr id="10" name="TextBox 18">
            <a:extLst>
              <a:ext uri="{FF2B5EF4-FFF2-40B4-BE49-F238E27FC236}">
                <a16:creationId xmlns:a16="http://schemas.microsoft.com/office/drawing/2014/main" id="{5C3D6DC5-C680-71E6-0AB2-1525403DF861}"/>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solidFill>
                <a:latin typeface="Montserrat Semi-Bold"/>
              </a:rPr>
              <a:t>12       </a:t>
            </a:r>
            <a:r>
              <a:rPr lang="en-US" sz="1700">
                <a:solidFill>
                  <a:schemeClr val="bg1"/>
                </a:solidFill>
                <a:latin typeface="Montserrat Semi-Bold Bold"/>
              </a:rPr>
              <a:t>futurumcareers.com</a:t>
            </a:r>
          </a:p>
        </p:txBody>
      </p:sp>
    </p:spTree>
    <p:extLst>
      <p:ext uri="{BB962C8B-B14F-4D97-AF65-F5344CB8AC3E}">
        <p14:creationId xmlns:p14="http://schemas.microsoft.com/office/powerpoint/2010/main" val="222021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fade">
                                      <p:cBhvr>
                                        <p:cTn id="21" dur="1000"/>
                                        <p:tgtEl>
                                          <p:spTgt spid="13">
                                            <p:txEl>
                                              <p:pRg st="5" end="5"/>
                                            </p:txEl>
                                          </p:spTgt>
                                        </p:tgtEl>
                                      </p:cBhvr>
                                    </p:animEffect>
                                    <p:anim calcmode="lin" valueType="num">
                                      <p:cBhvr>
                                        <p:cTn id="22"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13935" r="13935"/>
          <a:stretch/>
        </p:blipFill>
        <p:spPr>
          <a:xfrm>
            <a:off x="8395606" y="0"/>
            <a:ext cx="9892394" cy="10287000"/>
          </a:xfrm>
          <a:prstGeom prst="rect">
            <a:avLst/>
          </a:prstGeom>
        </p:spPr>
      </p:pic>
      <p:grpSp>
        <p:nvGrpSpPr>
          <p:cNvPr id="3" name="Group 3"/>
          <p:cNvGrpSpPr/>
          <p:nvPr/>
        </p:nvGrpSpPr>
        <p:grpSpPr>
          <a:xfrm rot="5400000">
            <a:off x="1971306" y="-108012"/>
            <a:ext cx="8423706" cy="12366318"/>
            <a:chOff x="0" y="0"/>
            <a:chExt cx="3130550" cy="4595766"/>
          </a:xfrm>
        </p:grpSpPr>
        <p:sp>
          <p:nvSpPr>
            <p:cNvPr id="4" name="Freeform 4"/>
            <p:cNvSpPr/>
            <p:nvPr/>
          </p:nvSpPr>
          <p:spPr>
            <a:xfrm>
              <a:off x="0" y="0"/>
              <a:ext cx="3130550" cy="4595766"/>
            </a:xfrm>
            <a:custGeom>
              <a:avLst/>
              <a:gdLst/>
              <a:ahLst/>
              <a:cxnLst/>
              <a:rect l="l" t="t" r="r" b="b"/>
              <a:pathLst>
                <a:path w="3130550" h="4595766">
                  <a:moveTo>
                    <a:pt x="0" y="1123950"/>
                  </a:moveTo>
                  <a:lnTo>
                    <a:pt x="0" y="4595766"/>
                  </a:lnTo>
                  <a:lnTo>
                    <a:pt x="3130550" y="4595766"/>
                  </a:lnTo>
                  <a:lnTo>
                    <a:pt x="3130550" y="0"/>
                  </a:lnTo>
                  <a:close/>
                </a:path>
              </a:pathLst>
            </a:custGeom>
            <a:solidFill>
              <a:srgbClr val="FC4D33"/>
            </a:solidFill>
          </p:spPr>
        </p:sp>
      </p:grpSp>
      <p:grpSp>
        <p:nvGrpSpPr>
          <p:cNvPr id="5" name="Group 5"/>
          <p:cNvGrpSpPr/>
          <p:nvPr/>
        </p:nvGrpSpPr>
        <p:grpSpPr>
          <a:xfrm rot="5400000">
            <a:off x="899021" y="-899021"/>
            <a:ext cx="10287000" cy="12085043"/>
            <a:chOff x="0" y="0"/>
            <a:chExt cx="3130550" cy="3677732"/>
          </a:xfrm>
        </p:grpSpPr>
        <p:sp>
          <p:nvSpPr>
            <p:cNvPr id="6" name="Freeform 6"/>
            <p:cNvSpPr/>
            <p:nvPr/>
          </p:nvSpPr>
          <p:spPr>
            <a:xfrm>
              <a:off x="0" y="0"/>
              <a:ext cx="3130550" cy="3677732"/>
            </a:xfrm>
            <a:custGeom>
              <a:avLst/>
              <a:gdLst/>
              <a:ahLst/>
              <a:cxnLst/>
              <a:rect l="l" t="t" r="r" b="b"/>
              <a:pathLst>
                <a:path w="3130550" h="3677732">
                  <a:moveTo>
                    <a:pt x="0" y="1123950"/>
                  </a:moveTo>
                  <a:lnTo>
                    <a:pt x="0" y="3677732"/>
                  </a:lnTo>
                  <a:lnTo>
                    <a:pt x="3130550" y="3677732"/>
                  </a:lnTo>
                  <a:lnTo>
                    <a:pt x="3130550" y="0"/>
                  </a:lnTo>
                  <a:close/>
                </a:path>
              </a:pathLst>
            </a:custGeom>
            <a:solidFill>
              <a:srgbClr val="B9CF70"/>
            </a:solidFill>
          </p:spPr>
        </p:sp>
      </p:grpSp>
      <p:pic>
        <p:nvPicPr>
          <p:cNvPr id="13" name="Picture 13">
            <a:extLst>
              <a:ext uri="{FF2B5EF4-FFF2-40B4-BE49-F238E27FC236}">
                <a16:creationId xmlns:a16="http://schemas.microsoft.com/office/drawing/2014/main" id="{C778382C-1AD2-923C-EF87-1F819D44F462}"/>
              </a:ext>
            </a:extLst>
          </p:cNvPr>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1165" y="428808"/>
            <a:ext cx="2407542" cy="1901958"/>
          </a:xfrm>
          <a:prstGeom prst="rect">
            <a:avLst/>
          </a:prstGeom>
        </p:spPr>
      </p:pic>
      <p:pic>
        <p:nvPicPr>
          <p:cNvPr id="14" name="Picture 14">
            <a:extLst>
              <a:ext uri="{FF2B5EF4-FFF2-40B4-BE49-F238E27FC236}">
                <a16:creationId xmlns:a16="http://schemas.microsoft.com/office/drawing/2014/main" id="{13C6393D-7539-A36A-E151-FF1C9A472AEC}"/>
              </a:ext>
            </a:extLst>
          </p:cNvPr>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8601235" y="8040903"/>
            <a:ext cx="2485309" cy="1963394"/>
          </a:xfrm>
          <a:prstGeom prst="rect">
            <a:avLst/>
          </a:prstGeom>
        </p:spPr>
      </p:pic>
      <p:grpSp>
        <p:nvGrpSpPr>
          <p:cNvPr id="15" name="Group 3">
            <a:extLst>
              <a:ext uri="{FF2B5EF4-FFF2-40B4-BE49-F238E27FC236}">
                <a16:creationId xmlns:a16="http://schemas.microsoft.com/office/drawing/2014/main" id="{C43EE1D9-09A7-59B5-F8C4-7ACD6258C823}"/>
              </a:ext>
            </a:extLst>
          </p:cNvPr>
          <p:cNvGrpSpPr/>
          <p:nvPr/>
        </p:nvGrpSpPr>
        <p:grpSpPr>
          <a:xfrm rot="5400000" flipH="1" flipV="1">
            <a:off x="14352447" y="-2722239"/>
            <a:ext cx="784507" cy="7086601"/>
            <a:chOff x="0" y="0"/>
            <a:chExt cx="3130550" cy="29973850"/>
          </a:xfrm>
        </p:grpSpPr>
        <p:sp>
          <p:nvSpPr>
            <p:cNvPr id="16" name="Freeform 4">
              <a:extLst>
                <a:ext uri="{FF2B5EF4-FFF2-40B4-BE49-F238E27FC236}">
                  <a16:creationId xmlns:a16="http://schemas.microsoft.com/office/drawing/2014/main" id="{6B9F9067-0809-4F20-718D-E1F94D75D60C}"/>
                </a:ext>
              </a:extLst>
            </p:cNvPr>
            <p:cNvSpPr/>
            <p:nvPr/>
          </p:nvSpPr>
          <p:spPr>
            <a:xfrm>
              <a:off x="0" y="0"/>
              <a:ext cx="3130550" cy="29973851"/>
            </a:xfrm>
            <a:custGeom>
              <a:avLst/>
              <a:gdLst/>
              <a:ahLst/>
              <a:cxnLst/>
              <a:rect l="l" t="t" r="r" b="b"/>
              <a:pathLst>
                <a:path w="3130550" h="29973851">
                  <a:moveTo>
                    <a:pt x="0" y="1123950"/>
                  </a:moveTo>
                  <a:lnTo>
                    <a:pt x="0" y="29973851"/>
                  </a:lnTo>
                  <a:lnTo>
                    <a:pt x="3130550" y="29973851"/>
                  </a:lnTo>
                  <a:lnTo>
                    <a:pt x="3130550" y="0"/>
                  </a:lnTo>
                  <a:close/>
                </a:path>
              </a:pathLst>
            </a:custGeom>
            <a:solidFill>
              <a:srgbClr val="708D10"/>
            </a:solidFill>
          </p:spPr>
          <p:txBody>
            <a:bodyPr/>
            <a:lstStyle/>
            <a:p>
              <a:endParaRPr lang="en-US"/>
            </a:p>
          </p:txBody>
        </p:sp>
      </p:grpSp>
      <p:sp>
        <p:nvSpPr>
          <p:cNvPr id="17" name="TextBox 6">
            <a:extLst>
              <a:ext uri="{FF2B5EF4-FFF2-40B4-BE49-F238E27FC236}">
                <a16:creationId xmlns:a16="http://schemas.microsoft.com/office/drawing/2014/main" id="{EB23CAD2-0229-6396-194C-2B8768DEA562}"/>
              </a:ext>
            </a:extLst>
          </p:cNvPr>
          <p:cNvSpPr txBox="1"/>
          <p:nvPr/>
        </p:nvSpPr>
        <p:spPr>
          <a:xfrm>
            <a:off x="11658600" y="574841"/>
            <a:ext cx="6553200" cy="553998"/>
          </a:xfrm>
          <a:prstGeom prst="rect">
            <a:avLst/>
          </a:prstGeom>
        </p:spPr>
        <p:txBody>
          <a:bodyPr wrap="square" lIns="0" tIns="0" rIns="0" bIns="0" rtlCol="0" anchor="t">
            <a:spAutoFit/>
          </a:bodyPr>
          <a:lstStyle/>
          <a:p>
            <a:r>
              <a:rPr lang="en-GB" b="1">
                <a:solidFill>
                  <a:srgbClr val="FFFFFF"/>
                </a:solidFill>
                <a:latin typeface="Montserrat" pitchFamily="2" charset="0"/>
              </a:rPr>
              <a:t>Julia in front of Table Mountain, prior to her arrival in Cape Town, South Africa, on the </a:t>
            </a:r>
            <a:r>
              <a:rPr lang="en-GB" b="1" i="1">
                <a:solidFill>
                  <a:srgbClr val="FFFFFF"/>
                </a:solidFill>
                <a:latin typeface="Montserrat" pitchFamily="2" charset="0"/>
              </a:rPr>
              <a:t>JOIDES Resolution</a:t>
            </a:r>
          </a:p>
        </p:txBody>
      </p:sp>
      <p:sp>
        <p:nvSpPr>
          <p:cNvPr id="7" name="TextBox 6">
            <a:extLst>
              <a:ext uri="{FF2B5EF4-FFF2-40B4-BE49-F238E27FC236}">
                <a16:creationId xmlns:a16="http://schemas.microsoft.com/office/drawing/2014/main" id="{63ACA610-A119-B14A-7906-1E1E55A3ED51}"/>
              </a:ext>
            </a:extLst>
          </p:cNvPr>
          <p:cNvSpPr txBox="1"/>
          <p:nvPr/>
        </p:nvSpPr>
        <p:spPr>
          <a:xfrm>
            <a:off x="457200" y="1465647"/>
            <a:ext cx="10744200" cy="7692812"/>
          </a:xfrm>
          <a:prstGeom prst="rect">
            <a:avLst/>
          </a:prstGeom>
          <a:noFill/>
        </p:spPr>
        <p:txBody>
          <a:bodyPr wrap="square" rtlCol="0">
            <a:spAutoFit/>
          </a:bodyPr>
          <a:lstStyle/>
          <a:p>
            <a:pPr>
              <a:lnSpc>
                <a:spcPts val="3500"/>
              </a:lnSpc>
            </a:pPr>
            <a:r>
              <a:rPr lang="en-GB" sz="2600" dirty="0">
                <a:solidFill>
                  <a:srgbClr val="474B4F"/>
                </a:solidFill>
                <a:effectLst/>
                <a:latin typeface="Montserrat" pitchFamily="2" charset="0"/>
                <a:ea typeface="Calibri" panose="020F0502020204030204" pitchFamily="34" charset="0"/>
              </a:rPr>
              <a:t>I have so many good memories of my time at sea! </a:t>
            </a:r>
          </a:p>
          <a:p>
            <a:pPr>
              <a:lnSpc>
                <a:spcPts val="3500"/>
              </a:lnSpc>
            </a:pPr>
            <a:endParaRPr lang="en-GB" sz="2600" dirty="0">
              <a:solidFill>
                <a:srgbClr val="474B4F"/>
              </a:solidFill>
              <a:latin typeface="Montserrat" pitchFamily="2" charset="0"/>
              <a:ea typeface="Calibri" panose="020F0502020204030204" pitchFamily="34" charset="0"/>
            </a:endParaRPr>
          </a:p>
          <a:p>
            <a:pPr>
              <a:lnSpc>
                <a:spcPts val="3500"/>
              </a:lnSpc>
            </a:pPr>
            <a:r>
              <a:rPr lang="en-GB" sz="2600" dirty="0">
                <a:solidFill>
                  <a:srgbClr val="474B4F"/>
                </a:solidFill>
                <a:effectLst/>
                <a:latin typeface="Montserrat" pitchFamily="2" charset="0"/>
                <a:ea typeface="Calibri" panose="020F0502020204030204" pitchFamily="34" charset="0"/>
              </a:rPr>
              <a:t>It was exhilarating to see new cores pulled up from </a:t>
            </a:r>
          </a:p>
          <a:p>
            <a:pPr>
              <a:lnSpc>
                <a:spcPts val="3500"/>
              </a:lnSpc>
            </a:pPr>
            <a:r>
              <a:rPr lang="en-GB" sz="2600" dirty="0">
                <a:solidFill>
                  <a:srgbClr val="474B4F"/>
                </a:solidFill>
                <a:effectLst/>
                <a:latin typeface="Montserrat" pitchFamily="2" charset="0"/>
                <a:ea typeface="Calibri" panose="020F0502020204030204" pitchFamily="34" charset="0"/>
              </a:rPr>
              <a:t>the ocean floor and lay our eyes on sediment no one </a:t>
            </a:r>
          </a:p>
          <a:p>
            <a:pPr>
              <a:lnSpc>
                <a:spcPts val="3500"/>
              </a:lnSpc>
            </a:pPr>
            <a:r>
              <a:rPr lang="en-GB" sz="2600" dirty="0">
                <a:solidFill>
                  <a:srgbClr val="474B4F"/>
                </a:solidFill>
                <a:effectLst/>
                <a:latin typeface="Montserrat" pitchFamily="2" charset="0"/>
                <a:ea typeface="Calibri" panose="020F0502020204030204" pitchFamily="34" charset="0"/>
              </a:rPr>
              <a:t>had ever seen before. </a:t>
            </a:r>
          </a:p>
          <a:p>
            <a:pPr>
              <a:lnSpc>
                <a:spcPts val="3500"/>
              </a:lnSpc>
            </a:pPr>
            <a:endParaRPr lang="en-GB" sz="2600" dirty="0">
              <a:solidFill>
                <a:srgbClr val="474B4F"/>
              </a:solidFill>
              <a:latin typeface="Montserrat" pitchFamily="2" charset="0"/>
              <a:ea typeface="Calibri" panose="020F0502020204030204" pitchFamily="34" charset="0"/>
            </a:endParaRPr>
          </a:p>
          <a:p>
            <a:pPr>
              <a:lnSpc>
                <a:spcPts val="3500"/>
              </a:lnSpc>
            </a:pPr>
            <a:r>
              <a:rPr lang="en-GB" sz="2600" dirty="0">
                <a:solidFill>
                  <a:srgbClr val="474B4F"/>
                </a:solidFill>
                <a:effectLst/>
                <a:latin typeface="Montserrat" pitchFamily="2" charset="0"/>
                <a:ea typeface="Calibri" panose="020F0502020204030204" pitchFamily="34" charset="0"/>
              </a:rPr>
              <a:t>We had fun onboard, with BBQs on deck and a special </a:t>
            </a:r>
          </a:p>
          <a:p>
            <a:pPr>
              <a:lnSpc>
                <a:spcPts val="3500"/>
              </a:lnSpc>
            </a:pPr>
            <a:r>
              <a:rPr lang="en-GB" sz="2600" dirty="0">
                <a:solidFill>
                  <a:srgbClr val="474B4F"/>
                </a:solidFill>
                <a:effectLst/>
                <a:latin typeface="Montserrat" pitchFamily="2" charset="0"/>
                <a:ea typeface="Calibri" panose="020F0502020204030204" pitchFamily="34" charset="0"/>
              </a:rPr>
              <a:t>feast for US Independence Day. Watching whales, </a:t>
            </a:r>
          </a:p>
          <a:p>
            <a:pPr>
              <a:lnSpc>
                <a:spcPts val="3500"/>
              </a:lnSpc>
            </a:pPr>
            <a:r>
              <a:rPr lang="en-GB" sz="2600" dirty="0">
                <a:solidFill>
                  <a:srgbClr val="474B4F"/>
                </a:solidFill>
                <a:effectLst/>
                <a:latin typeface="Montserrat" pitchFamily="2" charset="0"/>
                <a:ea typeface="Calibri" panose="020F0502020204030204" pitchFamily="34" charset="0"/>
              </a:rPr>
              <a:t>sunsets, night skies and bioluminescence were all </a:t>
            </a:r>
          </a:p>
          <a:p>
            <a:pPr>
              <a:lnSpc>
                <a:spcPts val="3500"/>
              </a:lnSpc>
            </a:pPr>
            <a:r>
              <a:rPr lang="en-GB" sz="2600" dirty="0">
                <a:solidFill>
                  <a:srgbClr val="474B4F"/>
                </a:solidFill>
                <a:effectLst/>
                <a:latin typeface="Montserrat" pitchFamily="2" charset="0"/>
                <a:ea typeface="Calibri" panose="020F0502020204030204" pitchFamily="34" charset="0"/>
              </a:rPr>
              <a:t>amazing experiences. </a:t>
            </a:r>
          </a:p>
          <a:p>
            <a:pPr>
              <a:lnSpc>
                <a:spcPts val="3500"/>
              </a:lnSpc>
            </a:pPr>
            <a:endParaRPr lang="en-GB" sz="2600" dirty="0">
              <a:solidFill>
                <a:srgbClr val="474B4F"/>
              </a:solidFill>
              <a:latin typeface="Montserrat" pitchFamily="2" charset="0"/>
            </a:endParaRPr>
          </a:p>
          <a:p>
            <a:pPr>
              <a:lnSpc>
                <a:spcPts val="3500"/>
              </a:lnSpc>
            </a:pPr>
            <a:r>
              <a:rPr lang="en-GB" sz="2600" dirty="0">
                <a:solidFill>
                  <a:srgbClr val="474B4F"/>
                </a:solidFill>
                <a:latin typeface="Montserrat" pitchFamily="2" charset="0"/>
              </a:rPr>
              <a:t>I look forward to analysing all the samples that I came </a:t>
            </a:r>
          </a:p>
          <a:p>
            <a:pPr>
              <a:lnSpc>
                <a:spcPts val="3500"/>
              </a:lnSpc>
            </a:pPr>
            <a:r>
              <a:rPr lang="en-GB" sz="2600" dirty="0">
                <a:solidFill>
                  <a:srgbClr val="474B4F"/>
                </a:solidFill>
                <a:latin typeface="Montserrat" pitchFamily="2" charset="0"/>
              </a:rPr>
              <a:t>home with and synthesising the information we collected.</a:t>
            </a:r>
          </a:p>
          <a:p>
            <a:pPr>
              <a:lnSpc>
                <a:spcPts val="3500"/>
              </a:lnSpc>
            </a:pPr>
            <a:endParaRPr lang="en-GB" sz="2600" dirty="0">
              <a:solidFill>
                <a:srgbClr val="474B4F"/>
              </a:solidFill>
              <a:latin typeface="Montserrat" pitchFamily="2" charset="0"/>
            </a:endParaRPr>
          </a:p>
          <a:p>
            <a:pPr>
              <a:lnSpc>
                <a:spcPts val="3500"/>
              </a:lnSpc>
            </a:pPr>
            <a:r>
              <a:rPr lang="en-GB" sz="2600" dirty="0">
                <a:solidFill>
                  <a:srgbClr val="474B4F"/>
                </a:solidFill>
                <a:latin typeface="Montserrat" pitchFamily="2" charset="0"/>
              </a:rPr>
              <a:t>I hope to sail again someday so I can answer some of our outstanding questions about submarine landslides, by drilling through them and their undisturbed counterparts.</a:t>
            </a:r>
          </a:p>
        </p:txBody>
      </p:sp>
      <p:sp>
        <p:nvSpPr>
          <p:cNvPr id="8" name="TextBox 18">
            <a:extLst>
              <a:ext uri="{FF2B5EF4-FFF2-40B4-BE49-F238E27FC236}">
                <a16:creationId xmlns:a16="http://schemas.microsoft.com/office/drawing/2014/main" id="{E81A66AE-DD1A-ADDA-DD1D-D0F2EA1B19C1}"/>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13       </a:t>
            </a:r>
            <a:r>
              <a:rPr lang="en-US" sz="1700">
                <a:solidFill>
                  <a:schemeClr val="bg1">
                    <a:lumMod val="50000"/>
                  </a:schemeClr>
                </a:solidFill>
                <a:latin typeface="Montserrat Semi-Bold Bold"/>
              </a:rPr>
              <a:t>futurumcareers.com</a:t>
            </a:r>
          </a:p>
        </p:txBody>
      </p:sp>
    </p:spTree>
    <p:extLst>
      <p:ext uri="{BB962C8B-B14F-4D97-AF65-F5344CB8AC3E}">
        <p14:creationId xmlns:p14="http://schemas.microsoft.com/office/powerpoint/2010/main" val="21456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anim calcmode="lin" valueType="num">
                                      <p:cBhvr>
                                        <p:cTn id="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1000"/>
                                        <p:tgtEl>
                                          <p:spTgt spid="7">
                                            <p:txEl>
                                              <p:pRg st="4" end="4"/>
                                            </p:txEl>
                                          </p:spTgt>
                                        </p:tgtEl>
                                      </p:cBhvr>
                                    </p:animEffect>
                                    <p:anim calcmode="lin" valueType="num">
                                      <p:cBhvr>
                                        <p:cTn id="2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1000"/>
                                        <p:tgtEl>
                                          <p:spTgt spid="7">
                                            <p:txEl>
                                              <p:pRg st="6" end="6"/>
                                            </p:txEl>
                                          </p:spTgt>
                                        </p:tgtEl>
                                      </p:cBhvr>
                                    </p:animEffect>
                                    <p:anim calcmode="lin" valueType="num">
                                      <p:cBhvr>
                                        <p:cTn id="32"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1000"/>
                                        <p:tgtEl>
                                          <p:spTgt spid="7">
                                            <p:txEl>
                                              <p:pRg st="7" end="7"/>
                                            </p:txEl>
                                          </p:spTgt>
                                        </p:tgtEl>
                                      </p:cBhvr>
                                    </p:animEffect>
                                    <p:anim calcmode="lin" valueType="num">
                                      <p:cBhvr>
                                        <p:cTn id="37"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7">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fade">
                                      <p:cBhvr>
                                        <p:cTn id="41" dur="1000"/>
                                        <p:tgtEl>
                                          <p:spTgt spid="7">
                                            <p:txEl>
                                              <p:pRg st="8" end="8"/>
                                            </p:txEl>
                                          </p:spTgt>
                                        </p:tgtEl>
                                      </p:cBhvr>
                                    </p:animEffect>
                                    <p:anim calcmode="lin" valueType="num">
                                      <p:cBhvr>
                                        <p:cTn id="4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xEl>
                                              <p:pRg st="9" end="9"/>
                                            </p:txEl>
                                          </p:spTgt>
                                        </p:tgtEl>
                                        <p:attrNameLst>
                                          <p:attrName>style.visibility</p:attrName>
                                        </p:attrNameLst>
                                      </p:cBhvr>
                                      <p:to>
                                        <p:strVal val="visible"/>
                                      </p:to>
                                    </p:set>
                                    <p:animEffect transition="in" filter="fade">
                                      <p:cBhvr>
                                        <p:cTn id="46" dur="1000"/>
                                        <p:tgtEl>
                                          <p:spTgt spid="7">
                                            <p:txEl>
                                              <p:pRg st="9" end="9"/>
                                            </p:txEl>
                                          </p:spTgt>
                                        </p:tgtEl>
                                      </p:cBhvr>
                                    </p:animEffect>
                                    <p:anim calcmode="lin" valueType="num">
                                      <p:cBhvr>
                                        <p:cTn id="47"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7">
                                            <p:txEl>
                                              <p:pRg st="11" end="11"/>
                                            </p:txEl>
                                          </p:spTgt>
                                        </p:tgtEl>
                                        <p:attrNameLst>
                                          <p:attrName>style.visibility</p:attrName>
                                        </p:attrNameLst>
                                      </p:cBhvr>
                                      <p:to>
                                        <p:strVal val="visible"/>
                                      </p:to>
                                    </p:set>
                                    <p:animEffect transition="in" filter="fade">
                                      <p:cBhvr>
                                        <p:cTn id="53" dur="1000"/>
                                        <p:tgtEl>
                                          <p:spTgt spid="7">
                                            <p:txEl>
                                              <p:pRg st="11" end="11"/>
                                            </p:txEl>
                                          </p:spTgt>
                                        </p:tgtEl>
                                      </p:cBhvr>
                                    </p:animEffect>
                                    <p:anim calcmode="lin" valueType="num">
                                      <p:cBhvr>
                                        <p:cTn id="54"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7">
                                            <p:txEl>
                                              <p:pRg st="11" end="11"/>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7">
                                            <p:txEl>
                                              <p:pRg st="12" end="12"/>
                                            </p:txEl>
                                          </p:spTgt>
                                        </p:tgtEl>
                                        <p:attrNameLst>
                                          <p:attrName>style.visibility</p:attrName>
                                        </p:attrNameLst>
                                      </p:cBhvr>
                                      <p:to>
                                        <p:strVal val="visible"/>
                                      </p:to>
                                    </p:set>
                                    <p:animEffect transition="in" filter="fade">
                                      <p:cBhvr>
                                        <p:cTn id="58" dur="1000"/>
                                        <p:tgtEl>
                                          <p:spTgt spid="7">
                                            <p:txEl>
                                              <p:pRg st="12" end="12"/>
                                            </p:txEl>
                                          </p:spTgt>
                                        </p:tgtEl>
                                      </p:cBhvr>
                                    </p:animEffect>
                                    <p:anim calcmode="lin" valueType="num">
                                      <p:cBhvr>
                                        <p:cTn id="59"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7">
                                            <p:txEl>
                                              <p:pRg st="14" end="14"/>
                                            </p:txEl>
                                          </p:spTgt>
                                        </p:tgtEl>
                                        <p:attrNameLst>
                                          <p:attrName>style.visibility</p:attrName>
                                        </p:attrNameLst>
                                      </p:cBhvr>
                                      <p:to>
                                        <p:strVal val="visible"/>
                                      </p:to>
                                    </p:set>
                                    <p:animEffect transition="in" filter="fade">
                                      <p:cBhvr>
                                        <p:cTn id="65" dur="1000"/>
                                        <p:tgtEl>
                                          <p:spTgt spid="7">
                                            <p:txEl>
                                              <p:pRg st="14" end="14"/>
                                            </p:txEl>
                                          </p:spTgt>
                                        </p:tgtEl>
                                      </p:cBhvr>
                                    </p:animEffect>
                                    <p:anim calcmode="lin" valueType="num">
                                      <p:cBhvr>
                                        <p:cTn id="66" dur="1000" fill="hold"/>
                                        <p:tgtEl>
                                          <p:spTgt spid="7">
                                            <p:txEl>
                                              <p:pRg st="14" end="14"/>
                                            </p:txEl>
                                          </p:spTgt>
                                        </p:tgtEl>
                                        <p:attrNameLst>
                                          <p:attrName>ppt_x</p:attrName>
                                        </p:attrNameLst>
                                      </p:cBhvr>
                                      <p:tavLst>
                                        <p:tav tm="0">
                                          <p:val>
                                            <p:strVal val="#ppt_x"/>
                                          </p:val>
                                        </p:tav>
                                        <p:tav tm="100000">
                                          <p:val>
                                            <p:strVal val="#ppt_x"/>
                                          </p:val>
                                        </p:tav>
                                      </p:tavLst>
                                    </p:anim>
                                    <p:anim calcmode="lin" valueType="num">
                                      <p:cBhvr>
                                        <p:cTn id="67" dur="1000" fill="hold"/>
                                        <p:tgtEl>
                                          <p:spTgt spid="7">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t="12530" b="12530"/>
            <a:stretch/>
          </p:blipFill>
          <p:spPr>
            <a:xfrm>
              <a:off x="0" y="0"/>
              <a:ext cx="12192000" cy="13716000"/>
            </a:xfrm>
            <a:prstGeom prst="rect">
              <a:avLst/>
            </a:prstGeom>
          </p:spPr>
        </p:pic>
      </p:grpSp>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FC4D33"/>
            </a:solidFill>
          </p:spPr>
        </p:sp>
      </p:grpSp>
      <p:grpSp>
        <p:nvGrpSpPr>
          <p:cNvPr id="8" name="Group 8"/>
          <p:cNvGrpSpPr/>
          <p:nvPr/>
        </p:nvGrpSpPr>
        <p:grpSpPr>
          <a:xfrm rot="5400000">
            <a:off x="1292237" y="-1311702"/>
            <a:ext cx="10287002" cy="12910405"/>
            <a:chOff x="0" y="0"/>
            <a:chExt cx="3130550" cy="3928907"/>
          </a:xfrm>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solidFill>
              <a:srgbClr val="B9CF70"/>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09437" y="8850891"/>
            <a:ext cx="699726" cy="814819"/>
          </a:xfrm>
          <a:prstGeom prst="rect">
            <a:avLst/>
          </a:prstGeom>
        </p:spPr>
      </p:pic>
      <p:sp>
        <p:nvSpPr>
          <p:cNvPr id="15" name="TextBox 15"/>
          <p:cNvSpPr txBox="1"/>
          <p:nvPr/>
        </p:nvSpPr>
        <p:spPr>
          <a:xfrm>
            <a:off x="1028700" y="2688533"/>
            <a:ext cx="8537889" cy="6112892"/>
          </a:xfrm>
          <a:prstGeom prst="rect">
            <a:avLst/>
          </a:prstGeom>
        </p:spPr>
        <p:txBody>
          <a:bodyPr wrap="square" lIns="0" tIns="0" rIns="0" bIns="0" rtlCol="0" anchor="t">
            <a:spAutoFit/>
          </a:bodyPr>
          <a:lstStyle/>
          <a:p>
            <a:pPr>
              <a:lnSpc>
                <a:spcPts val="3500"/>
              </a:lnSpc>
              <a:spcAft>
                <a:spcPts val="600"/>
              </a:spcAft>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At school, study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geography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and any additional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environmental</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or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Earth science </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courses that are available.</a:t>
            </a:r>
            <a:endParaRPr lang="en-GB" sz="2600" dirty="0">
              <a:solidFill>
                <a:srgbClr val="474B4F"/>
              </a:solidFill>
              <a:effectLst/>
              <a:latin typeface="Montserrat" pitchFamily="2" charset="0"/>
              <a:ea typeface="Calibri" panose="020F0502020204030204" pitchFamily="34" charset="0"/>
              <a:cs typeface="Times New Roman" panose="02020603050405020304" pitchFamily="18" charset="0"/>
            </a:endParaRPr>
          </a:p>
          <a:p>
            <a:pPr>
              <a:lnSpc>
                <a:spcPts val="3500"/>
              </a:lnSpc>
              <a:spcAft>
                <a:spcPts val="600"/>
              </a:spcAft>
            </a:pPr>
            <a:endParaRPr lang="en-GB" sz="2600" dirty="0">
              <a:solidFill>
                <a:srgbClr val="474B4F"/>
              </a:solidFill>
              <a:latin typeface="Montserrat" pitchFamily="2" charset="0"/>
              <a:ea typeface="Calibri" panose="020F0502020204030204" pitchFamily="34" charset="0"/>
              <a:cs typeface="Calibri" panose="020F0502020204030204" pitchFamily="34" charset="0"/>
            </a:endParaRPr>
          </a:p>
          <a:p>
            <a:pPr>
              <a:lnSpc>
                <a:spcPts val="3500"/>
              </a:lnSpc>
              <a:spcAft>
                <a:spcPts val="600"/>
              </a:spcAft>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At university, degrees in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geology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oceanography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Earth science</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or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geophysics</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could lead to a career in marine geology.</a:t>
            </a:r>
            <a:endParaRPr lang="en-GB" sz="2600" dirty="0">
              <a:solidFill>
                <a:srgbClr val="474B4F"/>
              </a:solidFill>
              <a:effectLst/>
              <a:latin typeface="Montserrat" pitchFamily="2" charset="0"/>
              <a:ea typeface="Calibri" panose="020F0502020204030204" pitchFamily="34" charset="0"/>
              <a:cs typeface="Times New Roman" panose="02020603050405020304" pitchFamily="18" charset="0"/>
            </a:endParaRPr>
          </a:p>
          <a:p>
            <a:pPr>
              <a:lnSpc>
                <a:spcPts val="3500"/>
              </a:lnSpc>
              <a:spcAft>
                <a:spcPts val="600"/>
              </a:spcAft>
            </a:pPr>
            <a:endParaRPr lang="en-GB" sz="2600" dirty="0">
              <a:solidFill>
                <a:srgbClr val="474B4F"/>
              </a:solidFill>
              <a:latin typeface="Montserrat" pitchFamily="2" charset="0"/>
              <a:ea typeface="Calibri" panose="020F0502020204030204" pitchFamily="34" charset="0"/>
              <a:cs typeface="Calibri" panose="020F0502020204030204" pitchFamily="34" charset="0"/>
            </a:endParaRPr>
          </a:p>
          <a:p>
            <a:pPr>
              <a:lnSpc>
                <a:spcPts val="3500"/>
              </a:lnSpc>
              <a:spcAft>
                <a:spcPts val="600"/>
              </a:spcAft>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Julia recommends taking fundamental courses in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mathematics</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physics</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chemistry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and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biology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to ensure you have a strong base knowledge, as well as specialised geology courses in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sedimentology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stratigraphy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and </a:t>
            </a:r>
            <a:r>
              <a:rPr lang="en-GB" sz="2600" b="1" dirty="0">
                <a:solidFill>
                  <a:srgbClr val="474B4F"/>
                </a:solidFill>
                <a:effectLst/>
                <a:latin typeface="Montserrat" pitchFamily="2" charset="0"/>
                <a:ea typeface="Calibri" panose="020F0502020204030204" pitchFamily="34" charset="0"/>
                <a:cs typeface="Calibri" panose="020F0502020204030204" pitchFamily="34" charset="0"/>
              </a:rPr>
              <a:t>oceanography</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 </a:t>
            </a:r>
            <a:endParaRPr lang="en-US" sz="2600" dirty="0">
              <a:solidFill>
                <a:srgbClr val="474B4F"/>
              </a:solidFill>
              <a:latin typeface="Montserrat" pitchFamily="2" charset="0"/>
            </a:endParaRPr>
          </a:p>
        </p:txBody>
      </p:sp>
      <p:sp>
        <p:nvSpPr>
          <p:cNvPr id="16" name="TextBox 16"/>
          <p:cNvSpPr txBox="1"/>
          <p:nvPr/>
        </p:nvSpPr>
        <p:spPr>
          <a:xfrm>
            <a:off x="1028700" y="718603"/>
            <a:ext cx="8690289" cy="1354217"/>
          </a:xfrm>
          <a:prstGeom prst="rect">
            <a:avLst/>
          </a:prstGeom>
        </p:spPr>
        <p:txBody>
          <a:bodyPr wrap="square" lIns="0" tIns="0" rIns="0" bIns="0" rtlCol="0" anchor="t">
            <a:spAutoFit/>
          </a:bodyPr>
          <a:lstStyle/>
          <a:p>
            <a:r>
              <a:rPr lang="en-US" sz="4400" dirty="0">
                <a:solidFill>
                  <a:srgbClr val="474B4F"/>
                </a:solidFill>
                <a:latin typeface="Montserrat ExtraBold" pitchFamily="2" charset="0"/>
              </a:rPr>
              <a:t>Pathway from school to marine geology</a:t>
            </a:r>
          </a:p>
        </p:txBody>
      </p:sp>
      <p:grpSp>
        <p:nvGrpSpPr>
          <p:cNvPr id="18" name="Group 3">
            <a:extLst>
              <a:ext uri="{FF2B5EF4-FFF2-40B4-BE49-F238E27FC236}">
                <a16:creationId xmlns:a16="http://schemas.microsoft.com/office/drawing/2014/main" id="{6E1A0161-3564-B469-440A-297D66907286}"/>
              </a:ext>
            </a:extLst>
          </p:cNvPr>
          <p:cNvGrpSpPr/>
          <p:nvPr/>
        </p:nvGrpSpPr>
        <p:grpSpPr>
          <a:xfrm rot="5400000" flipH="1" flipV="1">
            <a:off x="15609746" y="-1464938"/>
            <a:ext cx="784507" cy="4572001"/>
            <a:chOff x="0" y="0"/>
            <a:chExt cx="3130550" cy="29973850"/>
          </a:xfrm>
        </p:grpSpPr>
        <p:sp>
          <p:nvSpPr>
            <p:cNvPr id="19" name="Freeform 4">
              <a:extLst>
                <a:ext uri="{FF2B5EF4-FFF2-40B4-BE49-F238E27FC236}">
                  <a16:creationId xmlns:a16="http://schemas.microsoft.com/office/drawing/2014/main" id="{A7D33C36-F8FF-929E-108F-187C642A40F1}"/>
                </a:ext>
              </a:extLst>
            </p:cNvPr>
            <p:cNvSpPr/>
            <p:nvPr/>
          </p:nvSpPr>
          <p:spPr>
            <a:xfrm>
              <a:off x="0" y="0"/>
              <a:ext cx="3130550" cy="29973851"/>
            </a:xfrm>
            <a:custGeom>
              <a:avLst/>
              <a:gdLst/>
              <a:ahLst/>
              <a:cxnLst/>
              <a:rect l="l" t="t" r="r" b="b"/>
              <a:pathLst>
                <a:path w="3130550" h="29973851">
                  <a:moveTo>
                    <a:pt x="0" y="1123950"/>
                  </a:moveTo>
                  <a:lnTo>
                    <a:pt x="0" y="29973851"/>
                  </a:lnTo>
                  <a:lnTo>
                    <a:pt x="3130550" y="29973851"/>
                  </a:lnTo>
                  <a:lnTo>
                    <a:pt x="3130550" y="0"/>
                  </a:lnTo>
                  <a:close/>
                </a:path>
              </a:pathLst>
            </a:custGeom>
            <a:solidFill>
              <a:srgbClr val="708D10"/>
            </a:solidFill>
          </p:spPr>
          <p:txBody>
            <a:bodyPr/>
            <a:lstStyle/>
            <a:p>
              <a:endParaRPr lang="en-US"/>
            </a:p>
          </p:txBody>
        </p:sp>
      </p:grpSp>
      <p:sp>
        <p:nvSpPr>
          <p:cNvPr id="20" name="TextBox 6">
            <a:extLst>
              <a:ext uri="{FF2B5EF4-FFF2-40B4-BE49-F238E27FC236}">
                <a16:creationId xmlns:a16="http://schemas.microsoft.com/office/drawing/2014/main" id="{DB59403A-5369-17EE-25AC-6D00CCEE05FA}"/>
              </a:ext>
            </a:extLst>
          </p:cNvPr>
          <p:cNvSpPr txBox="1"/>
          <p:nvPr/>
        </p:nvSpPr>
        <p:spPr>
          <a:xfrm>
            <a:off x="14401800" y="682562"/>
            <a:ext cx="3733800" cy="276999"/>
          </a:xfrm>
          <a:prstGeom prst="rect">
            <a:avLst/>
          </a:prstGeom>
        </p:spPr>
        <p:txBody>
          <a:bodyPr wrap="square" lIns="0" tIns="0" rIns="0" bIns="0" rtlCol="0" anchor="t">
            <a:spAutoFit/>
          </a:bodyPr>
          <a:lstStyle/>
          <a:p>
            <a:r>
              <a:rPr lang="en-GB" b="1">
                <a:solidFill>
                  <a:srgbClr val="FFFFFF"/>
                </a:solidFill>
                <a:latin typeface="Montserrat" pitchFamily="2" charset="0"/>
              </a:rPr>
              <a:t>Grain size analysis in the lab</a:t>
            </a:r>
            <a:endParaRPr lang="en-GB" b="1" i="1">
              <a:solidFill>
                <a:srgbClr val="FFFFFF"/>
              </a:solidFill>
              <a:latin typeface="Montserrat" pitchFamily="2" charset="0"/>
            </a:endParaRPr>
          </a:p>
        </p:txBody>
      </p:sp>
      <p:sp>
        <p:nvSpPr>
          <p:cNvPr id="6" name="TextBox 18">
            <a:extLst>
              <a:ext uri="{FF2B5EF4-FFF2-40B4-BE49-F238E27FC236}">
                <a16:creationId xmlns:a16="http://schemas.microsoft.com/office/drawing/2014/main" id="{01D35A35-23D6-573F-A09C-1C80300820B8}"/>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14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10650" y="0"/>
            <a:ext cx="9577350" cy="10287000"/>
            <a:chOff x="0" y="0"/>
            <a:chExt cx="12769800"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l="2490" r="2490"/>
            <a:stretch/>
          </p:blipFill>
          <p:spPr>
            <a:xfrm flipH="1">
              <a:off x="0" y="0"/>
              <a:ext cx="12769800" cy="13716000"/>
            </a:xfrm>
            <a:prstGeom prst="rect">
              <a:avLst/>
            </a:prstGeom>
          </p:spPr>
        </p:pic>
      </p:grpSp>
      <p:grpSp>
        <p:nvGrpSpPr>
          <p:cNvPr id="4" name="Group 4"/>
          <p:cNvGrpSpPr/>
          <p:nvPr/>
        </p:nvGrpSpPr>
        <p:grpSpPr>
          <a:xfrm rot="5400000">
            <a:off x="2778005" y="-244768"/>
            <a:ext cx="9283526" cy="11830464"/>
            <a:chOff x="0" y="0"/>
            <a:chExt cx="3130550" cy="3989417"/>
          </a:xfrm>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FC4D33"/>
            </a:solidFill>
          </p:spPr>
        </p:sp>
      </p:grpSp>
      <p:grpSp>
        <p:nvGrpSpPr>
          <p:cNvPr id="8" name="Group 8"/>
          <p:cNvGrpSpPr/>
          <p:nvPr/>
        </p:nvGrpSpPr>
        <p:grpSpPr>
          <a:xfrm rot="5400000">
            <a:off x="1323214" y="-1323215"/>
            <a:ext cx="10312227" cy="12958656"/>
            <a:chOff x="0" y="0"/>
            <a:chExt cx="3130550" cy="3943591"/>
          </a:xfrm>
        </p:grpSpPr>
        <p:sp>
          <p:nvSpPr>
            <p:cNvPr id="9" name="Freeform 9"/>
            <p:cNvSpPr/>
            <p:nvPr/>
          </p:nvSpPr>
          <p:spPr>
            <a:xfrm>
              <a:off x="0" y="0"/>
              <a:ext cx="3130550" cy="3943591"/>
            </a:xfrm>
            <a:custGeom>
              <a:avLst/>
              <a:gdLst/>
              <a:ahLst/>
              <a:cxnLst/>
              <a:rect l="l" t="t" r="r" b="b"/>
              <a:pathLst>
                <a:path w="3130550" h="3943591">
                  <a:moveTo>
                    <a:pt x="0" y="1123950"/>
                  </a:moveTo>
                  <a:lnTo>
                    <a:pt x="0" y="3943591"/>
                  </a:lnTo>
                  <a:lnTo>
                    <a:pt x="3130550" y="3943591"/>
                  </a:lnTo>
                  <a:lnTo>
                    <a:pt x="3130550" y="0"/>
                  </a:lnTo>
                  <a:close/>
                </a:path>
              </a:pathLst>
            </a:custGeom>
            <a:solidFill>
              <a:srgbClr val="B9CF70"/>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09437" y="8850891"/>
            <a:ext cx="699726" cy="814819"/>
          </a:xfrm>
          <a:prstGeom prst="rect">
            <a:avLst/>
          </a:prstGeom>
        </p:spPr>
      </p:pic>
      <p:sp>
        <p:nvSpPr>
          <p:cNvPr id="13" name="TextBox 13"/>
          <p:cNvSpPr txBox="1"/>
          <p:nvPr/>
        </p:nvSpPr>
        <p:spPr>
          <a:xfrm>
            <a:off x="747065" y="765669"/>
            <a:ext cx="7516117" cy="1354217"/>
          </a:xfrm>
          <a:prstGeom prst="rect">
            <a:avLst/>
          </a:prstGeom>
        </p:spPr>
        <p:txBody>
          <a:bodyPr wrap="square" lIns="0" tIns="0" rIns="0" bIns="0" rtlCol="0" anchor="t">
            <a:spAutoFit/>
          </a:bodyPr>
          <a:lstStyle/>
          <a:p>
            <a:r>
              <a:rPr lang="en-US" sz="4400" dirty="0">
                <a:solidFill>
                  <a:srgbClr val="474B4F"/>
                </a:solidFill>
                <a:latin typeface="Montserrat ExtraBold" pitchFamily="2" charset="0"/>
              </a:rPr>
              <a:t>Explore careers in marine geology</a:t>
            </a:r>
            <a:endParaRPr lang="en-US" sz="2400" dirty="0">
              <a:solidFill>
                <a:srgbClr val="474B4F"/>
              </a:solidFill>
              <a:latin typeface="Montserrat ExtraBold" pitchFamily="2" charset="0"/>
            </a:endParaRPr>
          </a:p>
        </p:txBody>
      </p:sp>
      <p:sp>
        <p:nvSpPr>
          <p:cNvPr id="15" name="TextBox 6">
            <a:extLst>
              <a:ext uri="{FF2B5EF4-FFF2-40B4-BE49-F238E27FC236}">
                <a16:creationId xmlns:a16="http://schemas.microsoft.com/office/drawing/2014/main" id="{3F94C107-31B9-F74D-DE23-988F44431300}"/>
              </a:ext>
            </a:extLst>
          </p:cNvPr>
          <p:cNvSpPr txBox="1"/>
          <p:nvPr/>
        </p:nvSpPr>
        <p:spPr>
          <a:xfrm>
            <a:off x="15544801" y="251958"/>
            <a:ext cx="2486888" cy="830997"/>
          </a:xfrm>
          <a:prstGeom prst="rect">
            <a:avLst/>
          </a:prstGeom>
        </p:spPr>
        <p:txBody>
          <a:bodyPr wrap="square" lIns="0" tIns="0" rIns="0" bIns="0" rtlCol="0" anchor="t">
            <a:spAutoFit/>
          </a:bodyPr>
          <a:lstStyle/>
          <a:p>
            <a:r>
              <a:rPr lang="en-GB" b="1">
                <a:solidFill>
                  <a:srgbClr val="FFFFFF"/>
                </a:solidFill>
                <a:latin typeface="Montserrat" pitchFamily="2" charset="0"/>
              </a:rPr>
              <a:t>Julia stands in front of the derrick on the </a:t>
            </a:r>
            <a:r>
              <a:rPr lang="en-GB" b="1" i="1">
                <a:solidFill>
                  <a:srgbClr val="FFFFFF"/>
                </a:solidFill>
                <a:latin typeface="Montserrat" pitchFamily="2" charset="0"/>
              </a:rPr>
              <a:t>JOIDES Resolution</a:t>
            </a:r>
          </a:p>
        </p:txBody>
      </p:sp>
      <p:sp>
        <p:nvSpPr>
          <p:cNvPr id="16" name="TextBox 15">
            <a:extLst>
              <a:ext uri="{FF2B5EF4-FFF2-40B4-BE49-F238E27FC236}">
                <a16:creationId xmlns:a16="http://schemas.microsoft.com/office/drawing/2014/main" id="{DEDCD6C9-5798-48DD-E4CC-168B284851E8}"/>
              </a:ext>
            </a:extLst>
          </p:cNvPr>
          <p:cNvSpPr txBox="1"/>
          <p:nvPr/>
        </p:nvSpPr>
        <p:spPr>
          <a:xfrm>
            <a:off x="609600" y="2552700"/>
            <a:ext cx="11132163" cy="5897448"/>
          </a:xfrm>
          <a:prstGeom prst="rect">
            <a:avLst/>
          </a:prstGeom>
          <a:noFill/>
        </p:spPr>
        <p:txBody>
          <a:bodyPr wrap="square" rtlCol="0">
            <a:spAutoFit/>
          </a:bodyPr>
          <a:lstStyle/>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The</a:t>
            </a:r>
            <a:r>
              <a:rPr lang="en-GB" sz="2600" dirty="0">
                <a:effectLst/>
                <a:latin typeface="Montserrat" pitchFamily="2" charset="0"/>
                <a:ea typeface="Calibri" panose="020F0502020204030204" pitchFamily="34" charset="0"/>
                <a:cs typeface="Calibri" panose="020F0502020204030204" pitchFamily="34" charset="0"/>
              </a:rPr>
              <a:t> </a:t>
            </a:r>
            <a:r>
              <a:rPr lang="en-GB" sz="2600" dirty="0">
                <a:effectLst/>
                <a:latin typeface="Montserrat" pitchFamily="2" charset="0"/>
                <a:ea typeface="Calibri" panose="020F0502020204030204" pitchFamily="34" charset="0"/>
                <a:cs typeface="Calibri" panose="020F0502020204030204" pitchFamily="34" charset="0"/>
                <a:hlinkClick r:id="rId5"/>
              </a:rPr>
              <a:t>National Oceanic and Atmospheric Association</a:t>
            </a:r>
            <a:r>
              <a:rPr lang="en-GB" sz="2600" dirty="0">
                <a:effectLst/>
                <a:latin typeface="Montserrat" pitchFamily="2" charset="0"/>
                <a:ea typeface="Calibri" panose="020F0502020204030204" pitchFamily="34" charset="0"/>
                <a:cs typeface="Calibri" panose="020F0502020204030204" pitchFamily="34" charset="0"/>
              </a:rPr>
              <a:t> </a:t>
            </a:r>
          </a:p>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(NOAA) features profiles of people working in a range </a:t>
            </a:r>
          </a:p>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of ocean exploration careers, from marine geologists </a:t>
            </a:r>
          </a:p>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to the technicians who keep the research vessels sailing.</a:t>
            </a:r>
          </a:p>
          <a:p>
            <a:pPr>
              <a:lnSpc>
                <a:spcPts val="3500"/>
              </a:lnSpc>
            </a:pPr>
            <a:endParaRPr lang="en-GB" sz="2600" dirty="0">
              <a:effectLst/>
              <a:latin typeface="Montserrat" pitchFamily="2" charset="0"/>
              <a:ea typeface="Calibri" panose="020F0502020204030204" pitchFamily="34" charset="0"/>
              <a:cs typeface="Times New Roman" panose="02020603050405020304" pitchFamily="18" charset="0"/>
            </a:endParaRPr>
          </a:p>
          <a:p>
            <a:pPr>
              <a:lnSpc>
                <a:spcPts val="3500"/>
              </a:lnSpc>
            </a:pPr>
            <a:r>
              <a:rPr lang="en-GB" sz="2600" dirty="0">
                <a:latin typeface="Montserrat" pitchFamily="2" charset="0"/>
                <a:ea typeface="Calibri" panose="020F0502020204030204" pitchFamily="34" charset="0"/>
                <a:cs typeface="Calibri" panose="020F0502020204030204" pitchFamily="34" charset="0"/>
                <a:hlinkClick r:id="rId6"/>
              </a:rPr>
              <a:t>Environmental Science</a:t>
            </a:r>
            <a:r>
              <a:rPr lang="en-GB" sz="2600" dirty="0">
                <a:effectLst/>
                <a:latin typeface="Montserrat" pitchFamily="2" charset="0"/>
                <a:ea typeface="Calibri" panose="020F0502020204030204" pitchFamily="34" charset="0"/>
                <a:cs typeface="Calibri" panose="020F0502020204030204" pitchFamily="34" charset="0"/>
              </a:rPr>
              <a:t> </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provides information about the </a:t>
            </a:r>
          </a:p>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work you might do as a marine geologist, the qualifications </a:t>
            </a:r>
          </a:p>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you will need and the salary you can expect.</a:t>
            </a:r>
          </a:p>
          <a:p>
            <a:pPr>
              <a:lnSpc>
                <a:spcPts val="3500"/>
              </a:lnSpc>
            </a:pPr>
            <a:endParaRPr lang="en-GB" sz="2600" dirty="0">
              <a:solidFill>
                <a:srgbClr val="474B4F"/>
              </a:solidFill>
              <a:latin typeface="Montserrat" pitchFamily="2" charset="0"/>
              <a:ea typeface="Calibri" panose="020F0502020204030204" pitchFamily="34" charset="0"/>
              <a:cs typeface="Calibri" panose="020F0502020204030204" pitchFamily="34" charset="0"/>
            </a:endParaRPr>
          </a:p>
          <a:p>
            <a:pPr>
              <a:lnSpc>
                <a:spcPts val="3500"/>
              </a:lnSpc>
            </a:pP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If you are interested in marine expeditions, check out </a:t>
            </a:r>
            <a:r>
              <a:rPr lang="en-GB" sz="2600" dirty="0">
                <a:effectLst/>
                <a:latin typeface="Montserrat" pitchFamily="2" charset="0"/>
                <a:ea typeface="Calibri" panose="020F0502020204030204" pitchFamily="34" charset="0"/>
                <a:cs typeface="Calibri" panose="020F0502020204030204" pitchFamily="34" charset="0"/>
                <a:hlinkClick r:id="rId7"/>
              </a:rPr>
              <a:t>STEMSEAS</a:t>
            </a:r>
            <a:r>
              <a:rPr lang="en-GB" sz="2600" dirty="0">
                <a:effectLst/>
                <a:latin typeface="Montserrat" pitchFamily="2" charset="0"/>
                <a:ea typeface="Calibri" panose="020F0502020204030204" pitchFamily="34" charset="0"/>
                <a:cs typeface="Calibri" panose="020F0502020204030204" pitchFamily="34" charset="0"/>
              </a:rPr>
              <a:t> </a:t>
            </a:r>
            <a:r>
              <a:rPr lang="en-GB" sz="2600" dirty="0">
                <a:solidFill>
                  <a:srgbClr val="474B4F"/>
                </a:solidFill>
                <a:effectLst/>
                <a:latin typeface="Montserrat" pitchFamily="2" charset="0"/>
                <a:ea typeface="Calibri" panose="020F0502020204030204" pitchFamily="34" charset="0"/>
                <a:cs typeface="Calibri" panose="020F0502020204030204" pitchFamily="34" charset="0"/>
              </a:rPr>
              <a:t>(Science, Technology, Engineering and Math Student Experiences Aboard Ships), which allows high school graduates to participate in NSF-funded ocean research expeditions.</a:t>
            </a:r>
            <a:endParaRPr lang="en-GB" sz="2600" dirty="0">
              <a:solidFill>
                <a:srgbClr val="474B4F"/>
              </a:solidFill>
              <a:effectLst/>
              <a:latin typeface="Montserrat" pitchFamily="2" charset="0"/>
              <a:ea typeface="Calibri" panose="020F0502020204030204" pitchFamily="34" charset="0"/>
              <a:cs typeface="Times New Roman" panose="02020603050405020304" pitchFamily="18" charset="0"/>
            </a:endParaRPr>
          </a:p>
        </p:txBody>
      </p:sp>
      <p:sp>
        <p:nvSpPr>
          <p:cNvPr id="6" name="TextBox 18">
            <a:extLst>
              <a:ext uri="{FF2B5EF4-FFF2-40B4-BE49-F238E27FC236}">
                <a16:creationId xmlns:a16="http://schemas.microsoft.com/office/drawing/2014/main" id="{7CBDF7A9-F6F6-392B-E5AB-B9FDDB064B26}"/>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15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1000"/>
                                        <p:tgtEl>
                                          <p:spTgt spid="16">
                                            <p:txEl>
                                              <p:pRg st="1" end="1"/>
                                            </p:txEl>
                                          </p:spTgt>
                                        </p:tgtEl>
                                      </p:cBhvr>
                                    </p:animEffect>
                                    <p:anim calcmode="lin" valueType="num">
                                      <p:cBhvr>
                                        <p:cTn id="13"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1000"/>
                                        <p:tgtEl>
                                          <p:spTgt spid="16">
                                            <p:txEl>
                                              <p:pRg st="3" end="3"/>
                                            </p:txEl>
                                          </p:spTgt>
                                        </p:tgtEl>
                                      </p:cBhvr>
                                    </p:animEffect>
                                    <p:anim calcmode="lin" valueType="num">
                                      <p:cBhvr>
                                        <p:cTn id="23"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fade">
                                      <p:cBhvr>
                                        <p:cTn id="29" dur="1000"/>
                                        <p:tgtEl>
                                          <p:spTgt spid="16">
                                            <p:txEl>
                                              <p:pRg st="5" end="5"/>
                                            </p:txEl>
                                          </p:spTgt>
                                        </p:tgtEl>
                                      </p:cBhvr>
                                    </p:animEffect>
                                    <p:anim calcmode="lin" valueType="num">
                                      <p:cBhvr>
                                        <p:cTn id="30"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xEl>
                                              <p:pRg st="6" end="6"/>
                                            </p:txEl>
                                          </p:spTgt>
                                        </p:tgtEl>
                                        <p:attrNameLst>
                                          <p:attrName>style.visibility</p:attrName>
                                        </p:attrNameLst>
                                      </p:cBhvr>
                                      <p:to>
                                        <p:strVal val="visible"/>
                                      </p:to>
                                    </p:set>
                                    <p:animEffect transition="in" filter="fade">
                                      <p:cBhvr>
                                        <p:cTn id="34" dur="1000"/>
                                        <p:tgtEl>
                                          <p:spTgt spid="16">
                                            <p:txEl>
                                              <p:pRg st="6" end="6"/>
                                            </p:txEl>
                                          </p:spTgt>
                                        </p:tgtEl>
                                      </p:cBhvr>
                                    </p:animEffect>
                                    <p:anim calcmode="lin" valueType="num">
                                      <p:cBhvr>
                                        <p:cTn id="35"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animEffect transition="in" filter="fade">
                                      <p:cBhvr>
                                        <p:cTn id="39" dur="1000"/>
                                        <p:tgtEl>
                                          <p:spTgt spid="16">
                                            <p:txEl>
                                              <p:pRg st="7" end="7"/>
                                            </p:txEl>
                                          </p:spTgt>
                                        </p:tgtEl>
                                      </p:cBhvr>
                                    </p:animEffect>
                                    <p:anim calcmode="lin" valueType="num">
                                      <p:cBhvr>
                                        <p:cTn id="40" dur="10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xEl>
                                              <p:pRg st="9" end="9"/>
                                            </p:txEl>
                                          </p:spTgt>
                                        </p:tgtEl>
                                        <p:attrNameLst>
                                          <p:attrName>style.visibility</p:attrName>
                                        </p:attrNameLst>
                                      </p:cBhvr>
                                      <p:to>
                                        <p:strVal val="visible"/>
                                      </p:to>
                                    </p:set>
                                    <p:animEffect transition="in" filter="fade">
                                      <p:cBhvr>
                                        <p:cTn id="46" dur="1000"/>
                                        <p:tgtEl>
                                          <p:spTgt spid="16">
                                            <p:txEl>
                                              <p:pRg st="9" end="9"/>
                                            </p:txEl>
                                          </p:spTgt>
                                        </p:tgtEl>
                                      </p:cBhvr>
                                    </p:animEffect>
                                    <p:anim calcmode="lin" valueType="num">
                                      <p:cBhvr>
                                        <p:cTn id="47" dur="1000" fill="hold"/>
                                        <p:tgtEl>
                                          <p:spTgt spid="16">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1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6838" y="0"/>
            <a:ext cx="14962462" cy="10287000"/>
            <a:chOff x="0" y="0"/>
            <a:chExt cx="19949949" cy="1371600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t="17646" b="17646"/>
            <a:stretch/>
          </p:blipFill>
          <p:spPr>
            <a:xfrm>
              <a:off x="0" y="0"/>
              <a:ext cx="19949949" cy="13716000"/>
            </a:xfrm>
            <a:prstGeom prst="rect">
              <a:avLst/>
            </a:prstGeom>
          </p:spPr>
        </p:pic>
      </p:grpSp>
      <p:grpSp>
        <p:nvGrpSpPr>
          <p:cNvPr id="4" name="Group 4"/>
          <p:cNvGrpSpPr/>
          <p:nvPr/>
        </p:nvGrpSpPr>
        <p:grpSpPr>
          <a:xfrm rot="-5400000">
            <a:off x="10763946" y="2743896"/>
            <a:ext cx="10287000" cy="4799209"/>
            <a:chOff x="0" y="0"/>
            <a:chExt cx="3130550" cy="1460500"/>
          </a:xfrm>
        </p:grpSpPr>
        <p:sp>
          <p:nvSpPr>
            <p:cNvPr id="5" name="Freeform 5"/>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sp>
      </p:grpSp>
      <p:grpSp>
        <p:nvGrpSpPr>
          <p:cNvPr id="6" name="Group 6"/>
          <p:cNvGrpSpPr/>
          <p:nvPr/>
        </p:nvGrpSpPr>
        <p:grpSpPr>
          <a:xfrm>
            <a:off x="1086950" y="2611456"/>
            <a:ext cx="10876450" cy="6495262"/>
            <a:chOff x="0" y="0"/>
            <a:chExt cx="10362550" cy="4253714"/>
          </a:xfrm>
        </p:grpSpPr>
        <p:sp>
          <p:nvSpPr>
            <p:cNvPr id="7" name="Freeform 7"/>
            <p:cNvSpPr/>
            <p:nvPr/>
          </p:nvSpPr>
          <p:spPr>
            <a:xfrm>
              <a:off x="0" y="0"/>
              <a:ext cx="10362550" cy="4253714"/>
            </a:xfrm>
            <a:custGeom>
              <a:avLst/>
              <a:gdLst/>
              <a:ahLst/>
              <a:cxnLst/>
              <a:rect l="l" t="t" r="r" b="b"/>
              <a:pathLst>
                <a:path w="10362550" h="4253714">
                  <a:moveTo>
                    <a:pt x="10238090" y="4253714"/>
                  </a:moveTo>
                  <a:lnTo>
                    <a:pt x="124460" y="4253714"/>
                  </a:lnTo>
                  <a:cubicBezTo>
                    <a:pt x="55880" y="4253714"/>
                    <a:pt x="0" y="4197834"/>
                    <a:pt x="0" y="4129255"/>
                  </a:cubicBezTo>
                  <a:lnTo>
                    <a:pt x="0" y="124460"/>
                  </a:lnTo>
                  <a:cubicBezTo>
                    <a:pt x="0" y="55880"/>
                    <a:pt x="55880" y="0"/>
                    <a:pt x="124460" y="0"/>
                  </a:cubicBezTo>
                  <a:lnTo>
                    <a:pt x="10238090" y="0"/>
                  </a:lnTo>
                  <a:cubicBezTo>
                    <a:pt x="10306669" y="0"/>
                    <a:pt x="10362550" y="55880"/>
                    <a:pt x="10362550" y="124460"/>
                  </a:cubicBezTo>
                  <a:lnTo>
                    <a:pt x="10362550" y="4129255"/>
                  </a:lnTo>
                  <a:cubicBezTo>
                    <a:pt x="10362550" y="4197834"/>
                    <a:pt x="10306669" y="4253714"/>
                    <a:pt x="10238090" y="4253714"/>
                  </a:cubicBezTo>
                  <a:close/>
                </a:path>
              </a:pathLst>
            </a:custGeom>
            <a:solidFill>
              <a:srgbClr val="FC4D33"/>
            </a:solidFill>
          </p:spPr>
        </p:sp>
      </p:grpSp>
      <p:grpSp>
        <p:nvGrpSpPr>
          <p:cNvPr id="8" name="Group 8"/>
          <p:cNvGrpSpPr/>
          <p:nvPr/>
        </p:nvGrpSpPr>
        <p:grpSpPr>
          <a:xfrm>
            <a:off x="17182559" y="1126388"/>
            <a:ext cx="110544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C4D33"/>
            </a:solidFill>
          </p:spPr>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sp>
      </p:grpSp>
      <p:grpSp>
        <p:nvGrpSpPr>
          <p:cNvPr id="12" name="Group 12"/>
          <p:cNvGrpSpPr/>
          <p:nvPr/>
        </p:nvGrpSpPr>
        <p:grpSpPr>
          <a:xfrm>
            <a:off x="1028700" y="2916129"/>
            <a:ext cx="10553699" cy="5885389"/>
            <a:chOff x="0" y="0"/>
            <a:chExt cx="10211389" cy="3854312"/>
          </a:xfrm>
        </p:grpSpPr>
        <p:sp>
          <p:nvSpPr>
            <p:cNvPr id="13" name="Freeform 13"/>
            <p:cNvSpPr/>
            <p:nvPr/>
          </p:nvSpPr>
          <p:spPr>
            <a:xfrm>
              <a:off x="0" y="0"/>
              <a:ext cx="10211389" cy="3854312"/>
            </a:xfrm>
            <a:custGeom>
              <a:avLst/>
              <a:gdLst/>
              <a:ahLst/>
              <a:cxnLst/>
              <a:rect l="l" t="t" r="r" b="b"/>
              <a:pathLst>
                <a:path w="10211389" h="3854312">
                  <a:moveTo>
                    <a:pt x="10086928" y="3854312"/>
                  </a:moveTo>
                  <a:lnTo>
                    <a:pt x="124460" y="3854312"/>
                  </a:lnTo>
                  <a:cubicBezTo>
                    <a:pt x="55880" y="3854312"/>
                    <a:pt x="0" y="3798432"/>
                    <a:pt x="0" y="3729852"/>
                  </a:cubicBezTo>
                  <a:lnTo>
                    <a:pt x="0" y="124460"/>
                  </a:lnTo>
                  <a:cubicBezTo>
                    <a:pt x="0" y="55880"/>
                    <a:pt x="55880" y="0"/>
                    <a:pt x="124460" y="0"/>
                  </a:cubicBezTo>
                  <a:lnTo>
                    <a:pt x="10086928" y="0"/>
                  </a:lnTo>
                  <a:cubicBezTo>
                    <a:pt x="10155509" y="0"/>
                    <a:pt x="10211389" y="55880"/>
                    <a:pt x="10211389" y="124460"/>
                  </a:cubicBezTo>
                  <a:lnTo>
                    <a:pt x="10211389" y="3729852"/>
                  </a:lnTo>
                  <a:cubicBezTo>
                    <a:pt x="10211389" y="3798432"/>
                    <a:pt x="10155509" y="3854312"/>
                    <a:pt x="10086928" y="3854312"/>
                  </a:cubicBezTo>
                  <a:close/>
                </a:path>
              </a:pathLst>
            </a:custGeom>
            <a:solidFill>
              <a:srgbClr val="FFFFFF"/>
            </a:solidFill>
          </p:spPr>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B9CF70"/>
            </a:solidFill>
          </p:spPr>
        </p:sp>
      </p:grpSp>
      <p:grpSp>
        <p:nvGrpSpPr>
          <p:cNvPr id="17" name="Group 17"/>
          <p:cNvGrpSpPr/>
          <p:nvPr/>
        </p:nvGrpSpPr>
        <p:grpSpPr>
          <a:xfrm>
            <a:off x="1356811" y="3241132"/>
            <a:ext cx="9844589" cy="5256275"/>
            <a:chOff x="0" y="0"/>
            <a:chExt cx="9783472" cy="3442308"/>
          </a:xfrm>
        </p:grpSpPr>
        <p:sp>
          <p:nvSpPr>
            <p:cNvPr id="18" name="Freeform 18"/>
            <p:cNvSpPr/>
            <p:nvPr/>
          </p:nvSpPr>
          <p:spPr>
            <a:xfrm>
              <a:off x="0" y="0"/>
              <a:ext cx="9783472" cy="3442308"/>
            </a:xfrm>
            <a:custGeom>
              <a:avLst/>
              <a:gdLst/>
              <a:ahLst/>
              <a:cxnLst/>
              <a:rect l="l" t="t" r="r" b="b"/>
              <a:pathLst>
                <a:path w="9783472" h="3442308">
                  <a:moveTo>
                    <a:pt x="9659011" y="3442308"/>
                  </a:moveTo>
                  <a:lnTo>
                    <a:pt x="124460" y="3442308"/>
                  </a:lnTo>
                  <a:cubicBezTo>
                    <a:pt x="55880" y="3442308"/>
                    <a:pt x="0" y="3386428"/>
                    <a:pt x="0" y="3317848"/>
                  </a:cubicBezTo>
                  <a:lnTo>
                    <a:pt x="0" y="124460"/>
                  </a:lnTo>
                  <a:cubicBezTo>
                    <a:pt x="0" y="55880"/>
                    <a:pt x="55880" y="0"/>
                    <a:pt x="124460" y="0"/>
                  </a:cubicBezTo>
                  <a:lnTo>
                    <a:pt x="9659012" y="0"/>
                  </a:lnTo>
                  <a:cubicBezTo>
                    <a:pt x="9727592" y="0"/>
                    <a:pt x="9783472" y="55880"/>
                    <a:pt x="9783472" y="124460"/>
                  </a:cubicBezTo>
                  <a:lnTo>
                    <a:pt x="9783472" y="3317848"/>
                  </a:lnTo>
                  <a:cubicBezTo>
                    <a:pt x="9783472" y="3386428"/>
                    <a:pt x="9727592" y="3442308"/>
                    <a:pt x="9659012" y="3442308"/>
                  </a:cubicBezTo>
                  <a:close/>
                </a:path>
              </a:pathLst>
            </a:custGeom>
            <a:solidFill>
              <a:srgbClr val="F1F1F1"/>
            </a:solidFill>
          </p:spPr>
        </p:sp>
      </p:grpSp>
      <p:sp>
        <p:nvSpPr>
          <p:cNvPr id="19" name="TextBox 19"/>
          <p:cNvSpPr txBox="1"/>
          <p:nvPr/>
        </p:nvSpPr>
        <p:spPr>
          <a:xfrm>
            <a:off x="1028700" y="1033538"/>
            <a:ext cx="6844089" cy="982925"/>
          </a:xfrm>
          <a:prstGeom prst="rect">
            <a:avLst/>
          </a:prstGeom>
        </p:spPr>
        <p:txBody>
          <a:bodyPr lIns="0" tIns="0" rIns="0" bIns="0" rtlCol="0" anchor="t">
            <a:spAutoFit/>
          </a:bodyPr>
          <a:lstStyle/>
          <a:p>
            <a:pPr>
              <a:lnSpc>
                <a:spcPts val="7589"/>
              </a:lnSpc>
            </a:pPr>
            <a:r>
              <a:rPr lang="en-US" sz="6899">
                <a:solidFill>
                  <a:srgbClr val="1D1D1D"/>
                </a:solidFill>
                <a:latin typeface="Montserrat Extra-Bold Bold"/>
              </a:rPr>
              <a:t>Talking </a:t>
            </a:r>
            <a:r>
              <a:rPr lang="en-US" sz="6899">
                <a:solidFill>
                  <a:srgbClr val="1D1D1D"/>
                </a:solidFill>
                <a:latin typeface="Montserrat Extra-Bold"/>
              </a:rPr>
              <a:t>points</a:t>
            </a:r>
          </a:p>
        </p:txBody>
      </p:sp>
      <p:sp>
        <p:nvSpPr>
          <p:cNvPr id="21" name="TextBox 21"/>
          <p:cNvSpPr txBox="1"/>
          <p:nvPr/>
        </p:nvSpPr>
        <p:spPr>
          <a:xfrm>
            <a:off x="1810313" y="3760999"/>
            <a:ext cx="9124923" cy="4216539"/>
          </a:xfrm>
          <a:prstGeom prst="rect">
            <a:avLst/>
          </a:prstGeom>
        </p:spPr>
        <p:txBody>
          <a:bodyPr wrap="square" lIns="0" tIns="0" rIns="0" bIns="0" rtlCol="0" anchor="t">
            <a:spAutoFit/>
          </a:bodyPr>
          <a:lstStyle/>
          <a:p>
            <a:pPr marL="514350" indent="-514350" algn="l">
              <a:spcAft>
                <a:spcPts val="1200"/>
              </a:spcAft>
              <a:buAutoNum type="arabicPeriod"/>
            </a:pPr>
            <a:r>
              <a:rPr lang="en-US" sz="2600">
                <a:solidFill>
                  <a:srgbClr val="474B4F"/>
                </a:solidFill>
                <a:latin typeface="Montserrat" pitchFamily="2" charset="0"/>
              </a:rPr>
              <a:t>What did IODP Expedition 393 hope to discover?</a:t>
            </a:r>
          </a:p>
          <a:p>
            <a:pPr marL="514350" indent="-514350" algn="l">
              <a:spcAft>
                <a:spcPts val="1200"/>
              </a:spcAft>
              <a:buAutoNum type="arabicPeriod"/>
            </a:pPr>
            <a:r>
              <a:rPr lang="en-US" sz="2600">
                <a:solidFill>
                  <a:schemeClr val="accent5"/>
                </a:solidFill>
                <a:latin typeface="Montserrat" pitchFamily="2" charset="0"/>
              </a:rPr>
              <a:t>What challenges do you think Julia may have faced as co-chief scientist for Expedition 393?</a:t>
            </a:r>
          </a:p>
          <a:p>
            <a:pPr marL="514350" indent="-514350" algn="l">
              <a:spcAft>
                <a:spcPts val="1200"/>
              </a:spcAft>
              <a:buAutoNum type="arabicPeriod"/>
            </a:pPr>
            <a:r>
              <a:rPr lang="en-US" sz="2600">
                <a:solidFill>
                  <a:srgbClr val="0070C0"/>
                </a:solidFill>
                <a:latin typeface="Montserrat" pitchFamily="2" charset="0"/>
              </a:rPr>
              <a:t>To what extent do you enjoy the specific subjects referred to on the ‘Pathway’ slide?</a:t>
            </a:r>
          </a:p>
          <a:p>
            <a:pPr marL="514350" indent="-514350" algn="l">
              <a:spcAft>
                <a:spcPts val="1200"/>
              </a:spcAft>
              <a:buAutoNum type="arabicPeriod"/>
            </a:pPr>
            <a:r>
              <a:rPr lang="en-US" sz="2600">
                <a:solidFill>
                  <a:srgbClr val="002060"/>
                </a:solidFill>
                <a:latin typeface="Montserrat" pitchFamily="2" charset="0"/>
              </a:rPr>
              <a:t>What do you think you would enjoy about participating in an ocean expedition? </a:t>
            </a:r>
          </a:p>
          <a:p>
            <a:pPr marL="514350" indent="-514350" algn="l">
              <a:spcAft>
                <a:spcPts val="1200"/>
              </a:spcAft>
              <a:buAutoNum type="arabicPeriod"/>
            </a:pPr>
            <a:r>
              <a:rPr lang="en-US" sz="2600">
                <a:latin typeface="Montserrat" pitchFamily="2" charset="0"/>
              </a:rPr>
              <a:t>What do you think you would find challenging about the experience?</a:t>
            </a:r>
          </a:p>
        </p:txBody>
      </p:sp>
      <p:sp>
        <p:nvSpPr>
          <p:cNvPr id="22" name="TextBox 18">
            <a:extLst>
              <a:ext uri="{FF2B5EF4-FFF2-40B4-BE49-F238E27FC236}">
                <a16:creationId xmlns:a16="http://schemas.microsoft.com/office/drawing/2014/main" id="{88F6217C-8894-7A5C-64A8-2B1306235A45}"/>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solidFill>
                <a:latin typeface="Montserrat Semi-Bold"/>
              </a:rPr>
              <a:t>16       </a:t>
            </a:r>
            <a:r>
              <a:rPr lang="en-US" sz="1700">
                <a:solidFill>
                  <a:schemeClr val="bg1"/>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t="7900" b="7900"/>
          <a:stretch/>
        </p:blipFill>
        <p:spPr>
          <a:xfrm>
            <a:off x="1536288" y="0"/>
            <a:ext cx="16307713" cy="10287000"/>
          </a:xfrm>
          <a:prstGeom prst="rect">
            <a:avLst/>
          </a:prstGeom>
        </p:spPr>
      </p:pic>
      <p:grpSp>
        <p:nvGrpSpPr>
          <p:cNvPr id="3" name="Group 3"/>
          <p:cNvGrpSpPr/>
          <p:nvPr/>
        </p:nvGrpSpPr>
        <p:grpSpPr>
          <a:xfrm rot="-5400000">
            <a:off x="10805842" y="2738668"/>
            <a:ext cx="10287000" cy="4809664"/>
            <a:chOff x="0" y="0"/>
            <a:chExt cx="3130550" cy="1463682"/>
          </a:xfrm>
        </p:grpSpPr>
        <p:sp>
          <p:nvSpPr>
            <p:cNvPr id="4" name="Freeform 4"/>
            <p:cNvSpPr/>
            <p:nvPr/>
          </p:nvSpPr>
          <p:spPr>
            <a:xfrm>
              <a:off x="0" y="0"/>
              <a:ext cx="3130550" cy="1463682"/>
            </a:xfrm>
            <a:custGeom>
              <a:avLst/>
              <a:gdLst/>
              <a:ahLst/>
              <a:cxnLst/>
              <a:rect l="l" t="t" r="r" b="b"/>
              <a:pathLst>
                <a:path w="3130550" h="1463682">
                  <a:moveTo>
                    <a:pt x="0" y="1123950"/>
                  </a:moveTo>
                  <a:lnTo>
                    <a:pt x="0" y="1463682"/>
                  </a:lnTo>
                  <a:lnTo>
                    <a:pt x="3130550" y="1463682"/>
                  </a:lnTo>
                  <a:lnTo>
                    <a:pt x="3130550" y="0"/>
                  </a:lnTo>
                  <a:close/>
                </a:path>
              </a:pathLst>
            </a:custGeom>
            <a:solidFill>
              <a:srgbClr val="FC4D33"/>
            </a:solidFill>
          </p:spPr>
        </p:sp>
      </p:grpSp>
      <p:grpSp>
        <p:nvGrpSpPr>
          <p:cNvPr id="5" name="Group 5"/>
          <p:cNvGrpSpPr/>
          <p:nvPr/>
        </p:nvGrpSpPr>
        <p:grpSpPr>
          <a:xfrm rot="5400000">
            <a:off x="-937583" y="937583"/>
            <a:ext cx="10287000" cy="8411834"/>
            <a:chOff x="0" y="0"/>
            <a:chExt cx="3130550" cy="2559898"/>
          </a:xfrm>
        </p:grpSpPr>
        <p:sp>
          <p:nvSpPr>
            <p:cNvPr id="6" name="Freeform 6"/>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08D10"/>
            </a:solidFill>
          </p:spPr>
        </p:sp>
      </p:grpSp>
      <p:grpSp>
        <p:nvGrpSpPr>
          <p:cNvPr id="7" name="Group 7"/>
          <p:cNvGrpSpPr/>
          <p:nvPr/>
        </p:nvGrpSpPr>
        <p:grpSpPr>
          <a:xfrm>
            <a:off x="12039600" y="6359710"/>
            <a:ext cx="3446042" cy="1321177"/>
            <a:chOff x="0" y="0"/>
            <a:chExt cx="2166673" cy="830680"/>
          </a:xfrm>
        </p:grpSpPr>
        <p:sp>
          <p:nvSpPr>
            <p:cNvPr id="8" name="Freeform 8"/>
            <p:cNvSpPr/>
            <p:nvPr/>
          </p:nvSpPr>
          <p:spPr>
            <a:xfrm>
              <a:off x="0" y="0"/>
              <a:ext cx="2166673" cy="830680"/>
            </a:xfrm>
            <a:custGeom>
              <a:avLst/>
              <a:gdLst/>
              <a:ahLst/>
              <a:cxnLst/>
              <a:rect l="l" t="t" r="r" b="b"/>
              <a:pathLst>
                <a:path w="2166673" h="830680">
                  <a:moveTo>
                    <a:pt x="2042213" y="830680"/>
                  </a:moveTo>
                  <a:lnTo>
                    <a:pt x="124460" y="830680"/>
                  </a:lnTo>
                  <a:cubicBezTo>
                    <a:pt x="55880" y="830680"/>
                    <a:pt x="0" y="774800"/>
                    <a:pt x="0" y="706220"/>
                  </a:cubicBezTo>
                  <a:lnTo>
                    <a:pt x="0" y="124460"/>
                  </a:lnTo>
                  <a:cubicBezTo>
                    <a:pt x="0" y="55880"/>
                    <a:pt x="55880" y="0"/>
                    <a:pt x="124460" y="0"/>
                  </a:cubicBezTo>
                  <a:lnTo>
                    <a:pt x="2042213" y="0"/>
                  </a:lnTo>
                  <a:cubicBezTo>
                    <a:pt x="2110793" y="0"/>
                    <a:pt x="2166673" y="55880"/>
                    <a:pt x="2166673" y="124460"/>
                  </a:cubicBezTo>
                  <a:lnTo>
                    <a:pt x="2166673" y="706220"/>
                  </a:lnTo>
                  <a:cubicBezTo>
                    <a:pt x="2166673" y="774800"/>
                    <a:pt x="2110793" y="830680"/>
                    <a:pt x="2042213" y="830680"/>
                  </a:cubicBezTo>
                  <a:close/>
                </a:path>
              </a:pathLst>
            </a:custGeom>
            <a:solidFill>
              <a:srgbClr val="FFFFFF"/>
            </a:solidFill>
          </p:spPr>
        </p:sp>
      </p:grpSp>
      <p:grpSp>
        <p:nvGrpSpPr>
          <p:cNvPr id="17" name="Group 17"/>
          <p:cNvGrpSpPr/>
          <p:nvPr/>
        </p:nvGrpSpPr>
        <p:grpSpPr>
          <a:xfrm>
            <a:off x="11587399" y="6585091"/>
            <a:ext cx="904401" cy="904401"/>
            <a:chOff x="0" y="0"/>
            <a:chExt cx="1913890" cy="1913890"/>
          </a:xfrm>
        </p:grpSpPr>
        <p:sp>
          <p:nvSpPr>
            <p:cNvPr id="18" name="Freeform 1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9CF70"/>
            </a:solidFill>
          </p:spPr>
        </p:sp>
      </p:grpSp>
      <p:grpSp>
        <p:nvGrpSpPr>
          <p:cNvPr id="19" name="Group 19"/>
          <p:cNvGrpSpPr/>
          <p:nvPr/>
        </p:nvGrpSpPr>
        <p:grpSpPr>
          <a:xfrm>
            <a:off x="12192000" y="1866900"/>
            <a:ext cx="3461096" cy="1321177"/>
            <a:chOff x="0" y="0"/>
            <a:chExt cx="2176138" cy="830680"/>
          </a:xfrm>
        </p:grpSpPr>
        <p:sp>
          <p:nvSpPr>
            <p:cNvPr id="20" name="Freeform 20"/>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sp>
      </p:grpSp>
      <p:grpSp>
        <p:nvGrpSpPr>
          <p:cNvPr id="21" name="Group 21"/>
          <p:cNvGrpSpPr/>
          <p:nvPr/>
        </p:nvGrpSpPr>
        <p:grpSpPr>
          <a:xfrm>
            <a:off x="11739799" y="2092281"/>
            <a:ext cx="904401" cy="904401"/>
            <a:chOff x="0" y="0"/>
            <a:chExt cx="1913890" cy="1913890"/>
          </a:xfrm>
        </p:grpSpPr>
        <p:sp>
          <p:nvSpPr>
            <p:cNvPr id="22" name="Freeform 2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B9CF70"/>
            </a:solidFill>
          </p:spPr>
        </p:sp>
      </p:grpSp>
      <p:grpSp>
        <p:nvGrpSpPr>
          <p:cNvPr id="23" name="Group 23"/>
          <p:cNvGrpSpPr/>
          <p:nvPr/>
        </p:nvGrpSpPr>
        <p:grpSpPr>
          <a:xfrm rot="5400000">
            <a:off x="2478483" y="-1612939"/>
            <a:ext cx="1970891" cy="6927860"/>
            <a:chOff x="0" y="0"/>
            <a:chExt cx="3130550" cy="11508481"/>
          </a:xfrm>
        </p:grpSpPr>
        <p:sp>
          <p:nvSpPr>
            <p:cNvPr id="24" name="Freeform 24"/>
            <p:cNvSpPr/>
            <p:nvPr/>
          </p:nvSpPr>
          <p:spPr>
            <a:xfrm>
              <a:off x="0" y="0"/>
              <a:ext cx="3130550" cy="11508481"/>
            </a:xfrm>
            <a:custGeom>
              <a:avLst/>
              <a:gdLst/>
              <a:ahLst/>
              <a:cxnLst/>
              <a:rect l="l" t="t" r="r" b="b"/>
              <a:pathLst>
                <a:path w="3130550" h="11508481">
                  <a:moveTo>
                    <a:pt x="0" y="1123950"/>
                  </a:moveTo>
                  <a:lnTo>
                    <a:pt x="0" y="11508481"/>
                  </a:lnTo>
                  <a:lnTo>
                    <a:pt x="3130550" y="11508481"/>
                  </a:lnTo>
                  <a:lnTo>
                    <a:pt x="3130550" y="0"/>
                  </a:lnTo>
                  <a:close/>
                </a:path>
              </a:pathLst>
            </a:custGeom>
            <a:solidFill>
              <a:srgbClr val="B9CF70"/>
            </a:solidFill>
          </p:spPr>
        </p:sp>
      </p:grpSp>
      <p:sp>
        <p:nvSpPr>
          <p:cNvPr id="31" name="TextBox 31"/>
          <p:cNvSpPr txBox="1"/>
          <p:nvPr/>
        </p:nvSpPr>
        <p:spPr>
          <a:xfrm>
            <a:off x="11587399" y="6803907"/>
            <a:ext cx="904401" cy="451096"/>
          </a:xfrm>
          <a:prstGeom prst="rect">
            <a:avLst/>
          </a:prstGeom>
        </p:spPr>
        <p:txBody>
          <a:bodyPr lIns="0" tIns="0" rIns="0" bIns="0" rtlCol="0" anchor="t">
            <a:spAutoFit/>
          </a:bodyPr>
          <a:lstStyle/>
          <a:p>
            <a:pPr algn="ctr">
              <a:lnSpc>
                <a:spcPts val="3599"/>
              </a:lnSpc>
            </a:pPr>
            <a:r>
              <a:rPr lang="en-US" sz="3272">
                <a:solidFill>
                  <a:srgbClr val="1D1D1D"/>
                </a:solidFill>
                <a:latin typeface="Montserrat Semi-Bold Bold"/>
              </a:rPr>
              <a:t>02</a:t>
            </a:r>
          </a:p>
        </p:txBody>
      </p:sp>
      <p:sp>
        <p:nvSpPr>
          <p:cNvPr id="32" name="TextBox 32"/>
          <p:cNvSpPr txBox="1"/>
          <p:nvPr/>
        </p:nvSpPr>
        <p:spPr>
          <a:xfrm>
            <a:off x="12724641" y="6717059"/>
            <a:ext cx="2646914" cy="673711"/>
          </a:xfrm>
          <a:prstGeom prst="rect">
            <a:avLst/>
          </a:prstGeom>
        </p:spPr>
        <p:txBody>
          <a:bodyPr lIns="0" tIns="0" rIns="0" bIns="0" rtlCol="0" anchor="t">
            <a:spAutoFit/>
          </a:bodyPr>
          <a:lstStyle/>
          <a:p>
            <a:pPr>
              <a:lnSpc>
                <a:spcPts val="2653"/>
              </a:lnSpc>
            </a:pPr>
            <a:r>
              <a:rPr lang="en-US" sz="2139">
                <a:solidFill>
                  <a:srgbClr val="1D1D1D"/>
                </a:solidFill>
                <a:latin typeface="Montserrat Extra-Bold Bold"/>
              </a:rPr>
              <a:t>Download her </a:t>
            </a:r>
            <a:r>
              <a:rPr lang="en-US" sz="2139">
                <a:solidFill>
                  <a:srgbClr val="1D1D1D"/>
                </a:solidFill>
                <a:latin typeface="Montserrat Extra-Bold Bold"/>
                <a:hlinkClick r:id="rId3"/>
              </a:rPr>
              <a:t>activity sheet</a:t>
            </a:r>
            <a:endParaRPr lang="en-US" sz="2139">
              <a:solidFill>
                <a:srgbClr val="1D1D1D"/>
              </a:solidFill>
              <a:latin typeface="Montserrat Extra-Bold Bold"/>
            </a:endParaRPr>
          </a:p>
        </p:txBody>
      </p:sp>
      <p:sp>
        <p:nvSpPr>
          <p:cNvPr id="33" name="TextBox 33"/>
          <p:cNvSpPr txBox="1"/>
          <p:nvPr/>
        </p:nvSpPr>
        <p:spPr>
          <a:xfrm>
            <a:off x="11739799" y="2311096"/>
            <a:ext cx="904401" cy="451096"/>
          </a:xfrm>
          <a:prstGeom prst="rect">
            <a:avLst/>
          </a:prstGeom>
        </p:spPr>
        <p:txBody>
          <a:bodyPr lIns="0" tIns="0" rIns="0" bIns="0" rtlCol="0" anchor="t">
            <a:spAutoFit/>
          </a:bodyPr>
          <a:lstStyle/>
          <a:p>
            <a:pPr algn="ctr">
              <a:lnSpc>
                <a:spcPts val="3599"/>
              </a:lnSpc>
            </a:pPr>
            <a:r>
              <a:rPr lang="en-US" sz="3272">
                <a:solidFill>
                  <a:srgbClr val="1D1D1D"/>
                </a:solidFill>
                <a:latin typeface="Montserrat Semi-Bold Bold"/>
              </a:rPr>
              <a:t>01</a:t>
            </a:r>
          </a:p>
        </p:txBody>
      </p:sp>
      <p:sp>
        <p:nvSpPr>
          <p:cNvPr id="34" name="TextBox 34"/>
          <p:cNvSpPr txBox="1"/>
          <p:nvPr/>
        </p:nvSpPr>
        <p:spPr>
          <a:xfrm>
            <a:off x="12909142" y="2165060"/>
            <a:ext cx="2026811" cy="673711"/>
          </a:xfrm>
          <a:prstGeom prst="rect">
            <a:avLst/>
          </a:prstGeom>
        </p:spPr>
        <p:txBody>
          <a:bodyPr lIns="0" tIns="0" rIns="0" bIns="0" rtlCol="0" anchor="t">
            <a:spAutoFit/>
          </a:bodyPr>
          <a:lstStyle/>
          <a:p>
            <a:pPr>
              <a:lnSpc>
                <a:spcPts val="2653"/>
              </a:lnSpc>
            </a:pPr>
            <a:r>
              <a:rPr lang="en-US" sz="2139">
                <a:solidFill>
                  <a:srgbClr val="1D1D1D"/>
                </a:solidFill>
                <a:latin typeface="Montserrat Extra-Bold Bold"/>
              </a:rPr>
              <a:t>Download Julia’s </a:t>
            </a:r>
            <a:r>
              <a:rPr lang="en-US" sz="2139">
                <a:solidFill>
                  <a:srgbClr val="1D1D1D"/>
                </a:solidFill>
                <a:latin typeface="Montserrat Extra-Bold Bold"/>
                <a:hlinkClick r:id="rId4"/>
              </a:rPr>
              <a:t>article</a:t>
            </a:r>
            <a:endParaRPr lang="en-US" sz="2139">
              <a:solidFill>
                <a:srgbClr val="1D1D1D"/>
              </a:solidFill>
              <a:latin typeface="Montserrat Extra-Bold Bold"/>
            </a:endParaRPr>
          </a:p>
        </p:txBody>
      </p:sp>
      <p:sp>
        <p:nvSpPr>
          <p:cNvPr id="37" name="TextBox 37"/>
          <p:cNvSpPr txBox="1"/>
          <p:nvPr/>
        </p:nvSpPr>
        <p:spPr>
          <a:xfrm>
            <a:off x="769880" y="1331651"/>
            <a:ext cx="6844089" cy="982925"/>
          </a:xfrm>
          <a:prstGeom prst="rect">
            <a:avLst/>
          </a:prstGeom>
        </p:spPr>
        <p:txBody>
          <a:bodyPr lIns="0" tIns="0" rIns="0" bIns="0" rtlCol="0" anchor="t">
            <a:spAutoFit/>
          </a:bodyPr>
          <a:lstStyle/>
          <a:p>
            <a:pPr>
              <a:lnSpc>
                <a:spcPts val="7589"/>
              </a:lnSpc>
            </a:pPr>
            <a:r>
              <a:rPr lang="en-US" sz="6899">
                <a:solidFill>
                  <a:srgbClr val="1D1D1D"/>
                </a:solidFill>
                <a:latin typeface="Montserrat Extra-Bold Bold"/>
              </a:rPr>
              <a:t>Resources</a:t>
            </a:r>
          </a:p>
        </p:txBody>
      </p:sp>
      <p:pic>
        <p:nvPicPr>
          <p:cNvPr id="40" name="Picture 39">
            <a:extLst>
              <a:ext uri="{FF2B5EF4-FFF2-40B4-BE49-F238E27FC236}">
                <a16:creationId xmlns:a16="http://schemas.microsoft.com/office/drawing/2014/main" id="{D6DA7574-8DF8-8881-7A0C-E3C86B36A3DD}"/>
              </a:ext>
            </a:extLst>
          </p:cNvPr>
          <p:cNvPicPr>
            <a:picLocks noChangeAspect="1"/>
          </p:cNvPicPr>
          <p:nvPr/>
        </p:nvPicPr>
        <p:blipFill>
          <a:blip r:embed="rId5"/>
          <a:stretch>
            <a:fillRect/>
          </a:stretch>
        </p:blipFill>
        <p:spPr>
          <a:xfrm>
            <a:off x="15011401" y="4869766"/>
            <a:ext cx="2994448" cy="4235567"/>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DF754FD7-BD46-195C-AC45-D7E3AA8606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11401" y="270247"/>
            <a:ext cx="2994448" cy="4222563"/>
          </a:xfrm>
          <a:prstGeom prst="rect">
            <a:avLst/>
          </a:prstGeom>
        </p:spPr>
      </p:pic>
      <p:sp>
        <p:nvSpPr>
          <p:cNvPr id="9" name="TextBox 18">
            <a:extLst>
              <a:ext uri="{FF2B5EF4-FFF2-40B4-BE49-F238E27FC236}">
                <a16:creationId xmlns:a16="http://schemas.microsoft.com/office/drawing/2014/main" id="{9D532115-14DC-ED26-28D3-E129CC3301D5}"/>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solidFill>
                <a:latin typeface="Montserrat Semi-Bold"/>
              </a:rPr>
              <a:t>17       </a:t>
            </a:r>
            <a:r>
              <a:rPr lang="en-US" sz="1700">
                <a:solidFill>
                  <a:schemeClr val="bg1"/>
                </a:solidFill>
                <a:latin typeface="Montserrat Semi-Bold Bold"/>
              </a:rPr>
              <a:t>futurumcareers.com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8D1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364676" y="-200903"/>
            <a:ext cx="9123227" cy="11852578"/>
            <a:chOff x="0" y="0"/>
            <a:chExt cx="3130550" cy="4067101"/>
          </a:xfrm>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solidFill>
              <a:srgbClr val="FC4D33"/>
            </a:solidFill>
          </p:spPr>
        </p:sp>
      </p:grpSp>
      <p:grpSp>
        <p:nvGrpSpPr>
          <p:cNvPr id="4" name="Group 4"/>
          <p:cNvGrpSpPr/>
          <p:nvPr/>
        </p:nvGrpSpPr>
        <p:grpSpPr>
          <a:xfrm rot="5400000">
            <a:off x="600421" y="-600421"/>
            <a:ext cx="10287000" cy="11487842"/>
            <a:chOff x="0" y="0"/>
            <a:chExt cx="3130550" cy="3495991"/>
          </a:xfrm>
        </p:grpSpPr>
        <p:sp>
          <p:nvSpPr>
            <p:cNvPr id="5" name="Freeform 5"/>
            <p:cNvSpPr/>
            <p:nvPr/>
          </p:nvSpPr>
          <p:spPr>
            <a:xfrm>
              <a:off x="0" y="0"/>
              <a:ext cx="3130550" cy="3495991"/>
            </a:xfrm>
            <a:custGeom>
              <a:avLst/>
              <a:gdLst/>
              <a:ahLst/>
              <a:cxnLst/>
              <a:rect l="l" t="t" r="r" b="b"/>
              <a:pathLst>
                <a:path w="3130550" h="3495991">
                  <a:moveTo>
                    <a:pt x="0" y="1123950"/>
                  </a:moveTo>
                  <a:lnTo>
                    <a:pt x="0" y="3495991"/>
                  </a:lnTo>
                  <a:lnTo>
                    <a:pt x="3130550" y="3495991"/>
                  </a:lnTo>
                  <a:lnTo>
                    <a:pt x="3130550" y="0"/>
                  </a:lnTo>
                  <a:close/>
                </a:path>
              </a:pathLst>
            </a:custGeom>
            <a:solidFill>
              <a:srgbClr val="FFFFFF"/>
            </a:solidFill>
          </p:spPr>
        </p:sp>
      </p:grpSp>
      <p:pic>
        <p:nvPicPr>
          <p:cNvPr id="8" name="Picture 7">
            <a:extLst>
              <a:ext uri="{FF2B5EF4-FFF2-40B4-BE49-F238E27FC236}">
                <a16:creationId xmlns:a16="http://schemas.microsoft.com/office/drawing/2014/main" id="{A3991BA4-9B1D-0843-6C97-D85D86D7E67D}"/>
              </a:ext>
            </a:extLst>
          </p:cNvPr>
          <p:cNvPicPr>
            <a:picLocks noChangeAspect="1"/>
          </p:cNvPicPr>
          <p:nvPr/>
        </p:nvPicPr>
        <p:blipFill>
          <a:blip r:embed="rId2"/>
          <a:stretch>
            <a:fillRect/>
          </a:stretch>
        </p:blipFill>
        <p:spPr>
          <a:xfrm>
            <a:off x="1376362" y="6362700"/>
            <a:ext cx="15535275" cy="2486025"/>
          </a:xfrm>
          <a:prstGeom prst="rect">
            <a:avLst/>
          </a:prstGeom>
        </p:spPr>
      </p:pic>
      <p:sp>
        <p:nvSpPr>
          <p:cNvPr id="7" name="TextBox 18">
            <a:extLst>
              <a:ext uri="{FF2B5EF4-FFF2-40B4-BE49-F238E27FC236}">
                <a16:creationId xmlns:a16="http://schemas.microsoft.com/office/drawing/2014/main" id="{6F0753D6-30C4-1929-AEC8-58B536D0DFEA}"/>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18       </a:t>
            </a:r>
            <a:r>
              <a:rPr lang="en-US" sz="1700">
                <a:solidFill>
                  <a:schemeClr val="bg1">
                    <a:lumMod val="50000"/>
                  </a:schemeClr>
                </a:solidFill>
                <a:latin typeface="Montserrat Semi-Bold Bold"/>
              </a:rPr>
              <a:t>futurumcareers.com</a:t>
            </a:r>
          </a:p>
        </p:txBody>
      </p:sp>
      <p:pic>
        <p:nvPicPr>
          <p:cNvPr id="9" name="Picture 8" descr="Logo, company name&#10;&#10;Description automatically generated">
            <a:extLst>
              <a:ext uri="{FF2B5EF4-FFF2-40B4-BE49-F238E27FC236}">
                <a16:creationId xmlns:a16="http://schemas.microsoft.com/office/drawing/2014/main" id="{45A26102-687B-E9F9-6F9A-8228AE822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362" y="952500"/>
            <a:ext cx="5460580" cy="1981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solidFill>
              <a:srgbClr val="B9CF70"/>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6" name="Group 6"/>
          <p:cNvGrpSpPr>
            <a:grpSpLocks noChangeAspect="1"/>
          </p:cNvGrpSpPr>
          <p:nvPr/>
        </p:nvGrpSpPr>
        <p:grpSpPr>
          <a:xfrm rot="16200000">
            <a:off x="1364098" y="2667569"/>
            <a:ext cx="5246391" cy="5246370"/>
            <a:chOff x="0" y="0"/>
            <a:chExt cx="6350000" cy="6349975"/>
          </a:xfrm>
          <a:blipFill dpi="0" rotWithShape="1">
            <a:blip r:embed="rId6">
              <a:extLst>
                <a:ext uri="{28A0092B-C50C-407E-A947-70E740481C1C}">
                  <a14:useLocalDpi xmlns:a14="http://schemas.microsoft.com/office/drawing/2010/main" val="0"/>
                </a:ext>
              </a:extLst>
            </a:blip>
            <a:srcRect/>
            <a:stretch>
              <a:fillRect/>
            </a:stretch>
          </a:blipFill>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pFill/>
          </p:spPr>
        </p:sp>
      </p:grpSp>
      <p:grpSp>
        <p:nvGrpSpPr>
          <p:cNvPr id="8" name="Group 8"/>
          <p:cNvGrpSpPr/>
          <p:nvPr/>
        </p:nvGrpSpPr>
        <p:grpSpPr>
          <a:xfrm rot="-5400000">
            <a:off x="15547542" y="1159042"/>
            <a:ext cx="4345306" cy="2027222"/>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sp>
      </p:grpSp>
      <p:sp>
        <p:nvSpPr>
          <p:cNvPr id="10" name="TextBox 10"/>
          <p:cNvSpPr txBox="1"/>
          <p:nvPr/>
        </p:nvSpPr>
        <p:spPr>
          <a:xfrm>
            <a:off x="7850170" y="3320983"/>
            <a:ext cx="9008013" cy="4216539"/>
          </a:xfrm>
          <a:prstGeom prst="rect">
            <a:avLst/>
          </a:prstGeom>
        </p:spPr>
        <p:txBody>
          <a:bodyPr wrap="square" lIns="0" tIns="0" rIns="0" bIns="0" rtlCol="0" anchor="t">
            <a:spAutoFit/>
          </a:bodyPr>
          <a:lstStyle/>
          <a:p>
            <a:pPr marL="431807" lvl="1" indent="-215904">
              <a:spcAft>
                <a:spcPts val="600"/>
              </a:spcAft>
              <a:buFont typeface="Arial"/>
              <a:buChar char="•"/>
            </a:pPr>
            <a:r>
              <a:rPr lang="en-US" sz="2600">
                <a:solidFill>
                  <a:srgbClr val="474B4F"/>
                </a:solidFill>
                <a:latin typeface="Montserrat" pitchFamily="2" charset="0"/>
              </a:rPr>
              <a:t>Meet Julia</a:t>
            </a:r>
          </a:p>
          <a:p>
            <a:pPr marL="431807" lvl="1" indent="-215904">
              <a:spcAft>
                <a:spcPts val="600"/>
              </a:spcAft>
              <a:buFont typeface="Arial"/>
              <a:buChar char="•"/>
            </a:pPr>
            <a:r>
              <a:rPr lang="en-US" sz="2600">
                <a:solidFill>
                  <a:srgbClr val="474B4F"/>
                </a:solidFill>
                <a:latin typeface="Montserrat" pitchFamily="2" charset="0"/>
              </a:rPr>
              <a:t>Submarine landslides</a:t>
            </a:r>
          </a:p>
          <a:p>
            <a:pPr marL="431807" lvl="1" indent="-215904">
              <a:spcAft>
                <a:spcPts val="600"/>
              </a:spcAft>
              <a:buFont typeface="Arial"/>
              <a:buChar char="•"/>
            </a:pPr>
            <a:r>
              <a:rPr lang="en-US" sz="2600">
                <a:solidFill>
                  <a:srgbClr val="474B4F"/>
                </a:solidFill>
                <a:latin typeface="Montserrat" pitchFamily="2" charset="0"/>
              </a:rPr>
              <a:t>Microfossils</a:t>
            </a:r>
          </a:p>
          <a:p>
            <a:pPr marL="431807" lvl="1" indent="-215904">
              <a:spcAft>
                <a:spcPts val="600"/>
              </a:spcAft>
              <a:buFont typeface="Arial"/>
              <a:buChar char="•"/>
            </a:pPr>
            <a:r>
              <a:rPr lang="en-US" sz="2600">
                <a:solidFill>
                  <a:srgbClr val="474B4F"/>
                </a:solidFill>
                <a:latin typeface="Montserrat" pitchFamily="2" charset="0"/>
              </a:rPr>
              <a:t>Julia’s lab experiments and computer models</a:t>
            </a:r>
          </a:p>
          <a:p>
            <a:pPr marL="431807" lvl="1" indent="-215904">
              <a:spcAft>
                <a:spcPts val="600"/>
              </a:spcAft>
              <a:buFont typeface="Arial"/>
              <a:buChar char="•"/>
            </a:pPr>
            <a:r>
              <a:rPr lang="en-US" sz="2600" b="1">
                <a:solidFill>
                  <a:srgbClr val="474B4F"/>
                </a:solidFill>
                <a:latin typeface="Montserrat" pitchFamily="2" charset="0"/>
              </a:rPr>
              <a:t>Talking points</a:t>
            </a:r>
          </a:p>
          <a:p>
            <a:pPr marL="431807" lvl="1" indent="-215904">
              <a:spcAft>
                <a:spcPts val="600"/>
              </a:spcAft>
              <a:buFont typeface="Arial"/>
              <a:buChar char="•"/>
            </a:pPr>
            <a:r>
              <a:rPr lang="en-US" sz="2600">
                <a:solidFill>
                  <a:srgbClr val="474B4F"/>
                </a:solidFill>
                <a:latin typeface="Montserrat" pitchFamily="2" charset="0"/>
              </a:rPr>
              <a:t>The International Ocean Discovery Program</a:t>
            </a:r>
          </a:p>
          <a:p>
            <a:pPr marL="431807" lvl="1" indent="-215904">
              <a:spcAft>
                <a:spcPts val="600"/>
              </a:spcAft>
              <a:buFont typeface="Arial"/>
              <a:buChar char="•"/>
            </a:pPr>
            <a:r>
              <a:rPr lang="en-US" sz="2600">
                <a:solidFill>
                  <a:srgbClr val="474B4F"/>
                </a:solidFill>
                <a:latin typeface="Montserrat" pitchFamily="2" charset="0"/>
              </a:rPr>
              <a:t>Pathway from school to marine geology</a:t>
            </a:r>
          </a:p>
          <a:p>
            <a:pPr marL="431807" lvl="1" indent="-215904">
              <a:spcAft>
                <a:spcPts val="600"/>
              </a:spcAft>
              <a:buFont typeface="Arial"/>
              <a:buChar char="•"/>
            </a:pPr>
            <a:r>
              <a:rPr lang="en-US" sz="2600">
                <a:solidFill>
                  <a:srgbClr val="474B4F"/>
                </a:solidFill>
                <a:latin typeface="Montserrat" pitchFamily="2" charset="0"/>
              </a:rPr>
              <a:t>Explore careers in marine geology</a:t>
            </a:r>
          </a:p>
          <a:p>
            <a:pPr marL="431807" lvl="1" indent="-215904">
              <a:spcAft>
                <a:spcPts val="600"/>
              </a:spcAft>
              <a:buFont typeface="Arial"/>
              <a:buChar char="•"/>
            </a:pPr>
            <a:r>
              <a:rPr lang="en-US" sz="2600" b="1">
                <a:solidFill>
                  <a:srgbClr val="474B4F"/>
                </a:solidFill>
                <a:latin typeface="Montserrat" pitchFamily="2" charset="0"/>
              </a:rPr>
              <a:t>Talking points</a:t>
            </a:r>
          </a:p>
        </p:txBody>
      </p:sp>
      <p:sp>
        <p:nvSpPr>
          <p:cNvPr id="11" name="TextBox 11"/>
          <p:cNvSpPr txBox="1"/>
          <p:nvPr/>
        </p:nvSpPr>
        <p:spPr>
          <a:xfrm>
            <a:off x="7253916" y="2172653"/>
            <a:ext cx="7955313" cy="738344"/>
          </a:xfrm>
          <a:prstGeom prst="rect">
            <a:avLst/>
          </a:prstGeom>
        </p:spPr>
        <p:txBody>
          <a:bodyPr wrap="square" lIns="0" tIns="0" rIns="0" bIns="0" rtlCol="0" anchor="t">
            <a:spAutoFit/>
          </a:bodyPr>
          <a:lstStyle/>
          <a:p>
            <a:pPr>
              <a:lnSpc>
                <a:spcPts val="5700"/>
              </a:lnSpc>
            </a:pPr>
            <a:r>
              <a:rPr lang="en-US" sz="5400">
                <a:solidFill>
                  <a:srgbClr val="474B4F"/>
                </a:solidFill>
                <a:latin typeface="Montserrat ExtraBold" pitchFamily="2" charset="0"/>
              </a:rPr>
              <a:t>In this presentation:</a:t>
            </a:r>
          </a:p>
        </p:txBody>
      </p:sp>
      <p:sp>
        <p:nvSpPr>
          <p:cNvPr id="14" name="TextBox 18">
            <a:extLst>
              <a:ext uri="{FF2B5EF4-FFF2-40B4-BE49-F238E27FC236}">
                <a16:creationId xmlns:a16="http://schemas.microsoft.com/office/drawing/2014/main" id="{91C5C81C-EEF7-C72A-123C-6D4FC8A2B2D8}"/>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02       </a:t>
            </a:r>
            <a:r>
              <a:rPr lang="en-US" sz="1700">
                <a:solidFill>
                  <a:schemeClr val="bg1">
                    <a:lumMod val="50000"/>
                  </a:schemeClr>
                </a:solidFill>
                <a:latin typeface="Montserrat Semi-Bold Bold"/>
              </a:rPr>
              <a:t>futurumcareers.com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831551" y="495300"/>
            <a:ext cx="6076795" cy="862692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sp>
      </p:grpSp>
      <p:grpSp>
        <p:nvGrpSpPr>
          <p:cNvPr id="6" name="Group 6"/>
          <p:cNvGrpSpPr>
            <a:grpSpLocks noChangeAspect="1"/>
          </p:cNvGrpSpPr>
          <p:nvPr/>
        </p:nvGrpSpPr>
        <p:grpSpPr>
          <a:xfrm>
            <a:off x="2073150" y="764140"/>
            <a:ext cx="5593597" cy="810839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sp>
      </p:grpSp>
      <p:grpSp>
        <p:nvGrpSpPr>
          <p:cNvPr id="8" name="Group 8"/>
          <p:cNvGrpSpPr>
            <a:grpSpLocks noChangeAspect="1"/>
          </p:cNvGrpSpPr>
          <p:nvPr/>
        </p:nvGrpSpPr>
        <p:grpSpPr>
          <a:xfrm>
            <a:off x="2332524" y="971240"/>
            <a:ext cx="5167165" cy="768095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sp>
      </p:grpSp>
      <p:grpSp>
        <p:nvGrpSpPr>
          <p:cNvPr id="10" name="Group 10"/>
          <p:cNvGrpSpPr/>
          <p:nvPr/>
        </p:nvGrpSpPr>
        <p:grpSpPr>
          <a:xfrm>
            <a:off x="899203" y="7701851"/>
            <a:ext cx="4088582" cy="950333"/>
            <a:chOff x="0" y="0"/>
            <a:chExt cx="3186708" cy="740705"/>
          </a:xfrm>
        </p:grpSpPr>
        <p:sp>
          <p:nvSpPr>
            <p:cNvPr id="11" name="Freeform 11"/>
            <p:cNvSpPr/>
            <p:nvPr/>
          </p:nvSpPr>
          <p:spPr>
            <a:xfrm>
              <a:off x="0" y="0"/>
              <a:ext cx="3186708" cy="740705"/>
            </a:xfrm>
            <a:custGeom>
              <a:avLst/>
              <a:gdLst/>
              <a:ahLst/>
              <a:cxnLst/>
              <a:rect l="l" t="t" r="r" b="b"/>
              <a:pathLst>
                <a:path w="3186708" h="740705">
                  <a:moveTo>
                    <a:pt x="3062248" y="740705"/>
                  </a:moveTo>
                  <a:lnTo>
                    <a:pt x="124460" y="740705"/>
                  </a:lnTo>
                  <a:cubicBezTo>
                    <a:pt x="55880" y="740705"/>
                    <a:pt x="0" y="684825"/>
                    <a:pt x="0" y="616245"/>
                  </a:cubicBezTo>
                  <a:lnTo>
                    <a:pt x="0" y="124460"/>
                  </a:lnTo>
                  <a:cubicBezTo>
                    <a:pt x="0" y="55880"/>
                    <a:pt x="55880" y="0"/>
                    <a:pt x="124460" y="0"/>
                  </a:cubicBezTo>
                  <a:lnTo>
                    <a:pt x="3062248" y="0"/>
                  </a:lnTo>
                  <a:cubicBezTo>
                    <a:pt x="3130828" y="0"/>
                    <a:pt x="3186708" y="55880"/>
                    <a:pt x="3186708" y="124460"/>
                  </a:cubicBezTo>
                  <a:lnTo>
                    <a:pt x="3186708" y="616245"/>
                  </a:lnTo>
                  <a:cubicBezTo>
                    <a:pt x="3186708" y="684825"/>
                    <a:pt x="3130828" y="740705"/>
                    <a:pt x="3062248" y="740705"/>
                  </a:cubicBezTo>
                  <a:close/>
                </a:path>
              </a:pathLst>
            </a:custGeom>
            <a:solidFill>
              <a:srgbClr val="B9CF70"/>
            </a:solidFill>
          </p:spPr>
          <p:txBody>
            <a:bodyPr/>
            <a:lstStyle/>
            <a:p>
              <a:endParaRPr lang="en-US"/>
            </a:p>
          </p:txBody>
        </p:sp>
      </p:grpSp>
      <p:grpSp>
        <p:nvGrpSpPr>
          <p:cNvPr id="12" name="Group 12"/>
          <p:cNvGrpSpPr/>
          <p:nvPr/>
        </p:nvGrpSpPr>
        <p:grpSpPr>
          <a:xfrm rot="-5400000">
            <a:off x="14650101" y="1543334"/>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3395" y="2537469"/>
            <a:ext cx="699726" cy="814819"/>
          </a:xfrm>
          <a:prstGeom prst="rect">
            <a:avLst/>
          </a:prstGeom>
        </p:spPr>
      </p:pic>
      <p:sp>
        <p:nvSpPr>
          <p:cNvPr id="15" name="TextBox 15"/>
          <p:cNvSpPr txBox="1"/>
          <p:nvPr/>
        </p:nvSpPr>
        <p:spPr>
          <a:xfrm>
            <a:off x="1165037" y="7984656"/>
            <a:ext cx="3556914" cy="384721"/>
          </a:xfrm>
          <a:prstGeom prst="rect">
            <a:avLst/>
          </a:prstGeom>
        </p:spPr>
        <p:txBody>
          <a:bodyPr lIns="0" tIns="0" rIns="0" bIns="0" rtlCol="0" anchor="t">
            <a:spAutoFit/>
          </a:bodyPr>
          <a:lstStyle/>
          <a:p>
            <a:pPr algn="ctr">
              <a:lnSpc>
                <a:spcPts val="2968"/>
              </a:lnSpc>
            </a:pPr>
            <a:r>
              <a:rPr lang="en-US" sz="2800">
                <a:solidFill>
                  <a:srgbClr val="1D1D1D"/>
                </a:solidFill>
                <a:latin typeface="Montserrat Extra-Bold Bold"/>
              </a:rPr>
              <a:t>Dr Julia Reece</a:t>
            </a:r>
          </a:p>
        </p:txBody>
      </p:sp>
      <p:sp>
        <p:nvSpPr>
          <p:cNvPr id="16" name="TextBox 16"/>
          <p:cNvSpPr txBox="1"/>
          <p:nvPr/>
        </p:nvSpPr>
        <p:spPr>
          <a:xfrm>
            <a:off x="8699500" y="1867752"/>
            <a:ext cx="9231931" cy="1088349"/>
          </a:xfrm>
          <a:prstGeom prst="rect">
            <a:avLst/>
          </a:prstGeom>
        </p:spPr>
        <p:txBody>
          <a:bodyPr lIns="0" tIns="0" rIns="0" bIns="0" rtlCol="0" anchor="t">
            <a:spAutoFit/>
          </a:bodyPr>
          <a:lstStyle/>
          <a:p>
            <a:pPr>
              <a:lnSpc>
                <a:spcPts val="8469"/>
              </a:lnSpc>
            </a:pPr>
            <a:r>
              <a:rPr lang="en-US" sz="7200" b="1">
                <a:solidFill>
                  <a:srgbClr val="474B4F"/>
                </a:solidFill>
                <a:latin typeface="Montserrat ExtraBold" pitchFamily="2" charset="0"/>
              </a:rPr>
              <a:t>Meet Julia</a:t>
            </a:r>
          </a:p>
        </p:txBody>
      </p:sp>
      <p:sp>
        <p:nvSpPr>
          <p:cNvPr id="17" name="TextBox 17"/>
          <p:cNvSpPr txBox="1"/>
          <p:nvPr/>
        </p:nvSpPr>
        <p:spPr>
          <a:xfrm>
            <a:off x="8699500" y="3709573"/>
            <a:ext cx="7086185" cy="4015138"/>
          </a:xfrm>
          <a:prstGeom prst="rect">
            <a:avLst/>
          </a:prstGeom>
        </p:spPr>
        <p:txBody>
          <a:bodyPr wrap="square" lIns="0" tIns="0" rIns="0" bIns="0" rtlCol="0" anchor="t">
            <a:spAutoFit/>
          </a:bodyPr>
          <a:lstStyle/>
          <a:p>
            <a:pPr>
              <a:lnSpc>
                <a:spcPts val="3500"/>
              </a:lnSpc>
            </a:pPr>
            <a:r>
              <a:rPr lang="en-US" sz="2600">
                <a:solidFill>
                  <a:srgbClr val="474B4F"/>
                </a:solidFill>
                <a:latin typeface="Montserrat Classic"/>
              </a:rPr>
              <a:t>Julia is a </a:t>
            </a:r>
            <a:r>
              <a:rPr lang="en-US" sz="2600" b="1">
                <a:solidFill>
                  <a:srgbClr val="474B4F"/>
                </a:solidFill>
                <a:latin typeface="Montserrat Classic"/>
              </a:rPr>
              <a:t>marine geologist </a:t>
            </a:r>
            <a:r>
              <a:rPr lang="en-US" sz="2600">
                <a:solidFill>
                  <a:srgbClr val="474B4F"/>
                </a:solidFill>
                <a:latin typeface="Montserrat Classic"/>
              </a:rPr>
              <a:t>at </a:t>
            </a:r>
            <a:r>
              <a:rPr lang="en-US" sz="2600">
                <a:solidFill>
                  <a:srgbClr val="474B4F"/>
                </a:solidFill>
                <a:latin typeface="Montserrat Classic"/>
                <a:hlinkClick r:id="rId5"/>
              </a:rPr>
              <a:t>Texas A&amp;M University</a:t>
            </a:r>
            <a:r>
              <a:rPr lang="en-US" sz="2600">
                <a:solidFill>
                  <a:srgbClr val="474B4F"/>
                </a:solidFill>
                <a:latin typeface="Montserrat Classic"/>
              </a:rPr>
              <a:t> in the US. </a:t>
            </a:r>
          </a:p>
          <a:p>
            <a:pPr>
              <a:lnSpc>
                <a:spcPts val="3500"/>
              </a:lnSpc>
            </a:pPr>
            <a:endParaRPr lang="en-US" sz="2600">
              <a:solidFill>
                <a:srgbClr val="474B4F"/>
              </a:solidFill>
              <a:latin typeface="Montserrat Classic"/>
            </a:endParaRPr>
          </a:p>
          <a:p>
            <a:pPr>
              <a:lnSpc>
                <a:spcPts val="3500"/>
              </a:lnSpc>
            </a:pPr>
            <a:r>
              <a:rPr lang="en-US" sz="2600">
                <a:solidFill>
                  <a:srgbClr val="474B4F"/>
                </a:solidFill>
                <a:latin typeface="Montserrat Classic"/>
              </a:rPr>
              <a:t>She is using a combination of lab-based experiments and computer models to investigate whether </a:t>
            </a:r>
            <a:r>
              <a:rPr lang="en-US" sz="2600" b="1">
                <a:solidFill>
                  <a:srgbClr val="474B4F"/>
                </a:solidFill>
                <a:latin typeface="Montserrat Classic"/>
              </a:rPr>
              <a:t>microfossils</a:t>
            </a:r>
            <a:r>
              <a:rPr lang="en-US" sz="2600">
                <a:solidFill>
                  <a:srgbClr val="474B4F"/>
                </a:solidFill>
                <a:latin typeface="Montserrat Classic"/>
              </a:rPr>
              <a:t> play a role in initiating </a:t>
            </a:r>
            <a:r>
              <a:rPr lang="en-US" sz="2600" b="1">
                <a:solidFill>
                  <a:srgbClr val="474B4F"/>
                </a:solidFill>
                <a:latin typeface="Montserrat Classic"/>
              </a:rPr>
              <a:t>submarine landslides</a:t>
            </a:r>
            <a:r>
              <a:rPr lang="en-US" sz="2600">
                <a:solidFill>
                  <a:srgbClr val="474B4F"/>
                </a:solidFill>
                <a:latin typeface="Montserrat Classic"/>
              </a:rPr>
              <a:t>.</a:t>
            </a:r>
          </a:p>
          <a:p>
            <a:pPr>
              <a:lnSpc>
                <a:spcPts val="3500"/>
              </a:lnSpc>
            </a:pPr>
            <a:endParaRPr lang="en-US" sz="2600">
              <a:solidFill>
                <a:srgbClr val="474B4F"/>
              </a:solidFill>
              <a:latin typeface="Montserrat Classic"/>
            </a:endParaRPr>
          </a:p>
          <a:p>
            <a:pPr>
              <a:lnSpc>
                <a:spcPts val="3500"/>
              </a:lnSpc>
            </a:pPr>
            <a:r>
              <a:rPr lang="en-US" sz="2600">
                <a:solidFill>
                  <a:srgbClr val="474B4F"/>
                </a:solidFill>
                <a:latin typeface="Montserrat Classic"/>
              </a:rPr>
              <a:t>Learn more about her work…</a:t>
            </a:r>
          </a:p>
        </p:txBody>
      </p:sp>
      <p:sp>
        <p:nvSpPr>
          <p:cNvPr id="18" name="TextBox 18"/>
          <p:cNvSpPr txBox="1"/>
          <p:nvPr/>
        </p:nvSpPr>
        <p:spPr>
          <a:xfrm>
            <a:off x="304800" y="9783369"/>
            <a:ext cx="4979916" cy="280615"/>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03       </a:t>
            </a:r>
            <a:r>
              <a:rPr lang="en-US" sz="170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txBody>
            <a:bodyPr/>
            <a:lstStyle/>
            <a:p>
              <a:endParaRPr lang="en-US"/>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08D10"/>
            </a:solidFill>
          </p:spPr>
        </p:sp>
      </p:grpSp>
      <p:grpSp>
        <p:nvGrpSpPr>
          <p:cNvPr id="6" name="Group 6"/>
          <p:cNvGrpSpPr>
            <a:grpSpLocks noChangeAspect="1"/>
          </p:cNvGrpSpPr>
          <p:nvPr/>
        </p:nvGrpSpPr>
        <p:grpSpPr>
          <a:xfrm>
            <a:off x="2202647" y="2041238"/>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B9CF70"/>
            </a:solidFill>
          </p:spPr>
        </p:sp>
      </p:grpSp>
      <p:sp>
        <p:nvSpPr>
          <p:cNvPr id="12" name="TextBox 12"/>
          <p:cNvSpPr txBox="1"/>
          <p:nvPr/>
        </p:nvSpPr>
        <p:spPr>
          <a:xfrm>
            <a:off x="8651958" y="1060484"/>
            <a:ext cx="6698361" cy="1949252"/>
          </a:xfrm>
          <a:prstGeom prst="rect">
            <a:avLst/>
          </a:prstGeom>
        </p:spPr>
        <p:txBody>
          <a:bodyPr wrap="square" lIns="0" tIns="0" rIns="0" bIns="0" rtlCol="0" anchor="t">
            <a:spAutoFit/>
          </a:bodyPr>
          <a:lstStyle/>
          <a:p>
            <a:pPr>
              <a:lnSpc>
                <a:spcPts val="7589"/>
              </a:lnSpc>
            </a:pPr>
            <a:r>
              <a:rPr lang="en-US" sz="6600">
                <a:solidFill>
                  <a:srgbClr val="474B4F"/>
                </a:solidFill>
                <a:latin typeface="Montserrat ExtraBold" pitchFamily="2" charset="0"/>
              </a:rPr>
              <a:t>Submarine landslides</a:t>
            </a:r>
          </a:p>
        </p:txBody>
      </p:sp>
      <p:sp>
        <p:nvSpPr>
          <p:cNvPr id="13" name="TextBox 13"/>
          <p:cNvSpPr txBox="1"/>
          <p:nvPr/>
        </p:nvSpPr>
        <p:spPr>
          <a:xfrm>
            <a:off x="8651958" y="3411873"/>
            <a:ext cx="8552402" cy="3560911"/>
          </a:xfrm>
          <a:prstGeom prst="rect">
            <a:avLst/>
          </a:prstGeom>
        </p:spPr>
        <p:txBody>
          <a:bodyPr wrap="square" lIns="0" tIns="0" rIns="0" bIns="0" rtlCol="0" anchor="t">
            <a:spAutoFit/>
          </a:bodyPr>
          <a:lstStyle/>
          <a:p>
            <a:pPr>
              <a:lnSpc>
                <a:spcPts val="3500"/>
              </a:lnSpc>
            </a:pPr>
            <a:r>
              <a:rPr lang="en-GB" sz="2600">
                <a:solidFill>
                  <a:srgbClr val="474B4F"/>
                </a:solidFill>
                <a:latin typeface="Montserrat"/>
              </a:rPr>
              <a:t>Submarine landslides are underwater landslides.</a:t>
            </a:r>
          </a:p>
          <a:p>
            <a:pPr>
              <a:lnSpc>
                <a:spcPts val="3500"/>
              </a:lnSpc>
            </a:pPr>
            <a:endParaRPr lang="en-GB" sz="2600">
              <a:solidFill>
                <a:srgbClr val="474B4F"/>
              </a:solidFill>
              <a:latin typeface="Montserrat"/>
            </a:endParaRPr>
          </a:p>
          <a:p>
            <a:pPr>
              <a:lnSpc>
                <a:spcPts val="3500"/>
              </a:lnSpc>
            </a:pPr>
            <a:r>
              <a:rPr lang="en-GB" sz="2600">
                <a:solidFill>
                  <a:srgbClr val="474B4F"/>
                </a:solidFill>
                <a:latin typeface="Montserrat"/>
              </a:rPr>
              <a:t>They occur on the continental margin, the slope that exists between the shallow waters surrounding continents and the deep ocean. </a:t>
            </a:r>
          </a:p>
          <a:p>
            <a:pPr>
              <a:lnSpc>
                <a:spcPts val="3500"/>
              </a:lnSpc>
            </a:pPr>
            <a:endParaRPr lang="en-GB" sz="2600">
              <a:solidFill>
                <a:srgbClr val="474B4F"/>
              </a:solidFill>
              <a:latin typeface="Montserrat"/>
            </a:endParaRPr>
          </a:p>
          <a:p>
            <a:pPr>
              <a:lnSpc>
                <a:spcPts val="3500"/>
              </a:lnSpc>
            </a:pPr>
            <a:r>
              <a:rPr lang="en-GB" sz="2600">
                <a:solidFill>
                  <a:srgbClr val="474B4F"/>
                </a:solidFill>
                <a:latin typeface="Montserrat"/>
              </a:rPr>
              <a:t>If sediment deposited on the seafloor becomes unstable, it may collapse as a submarine landslide.</a:t>
            </a:r>
            <a:r>
              <a:rPr lang="en-US" sz="2600">
                <a:solidFill>
                  <a:srgbClr val="474B4F"/>
                </a:solidFill>
                <a:latin typeface="Montserrat"/>
              </a:rPr>
              <a:t> </a:t>
            </a:r>
          </a:p>
        </p:txBody>
      </p:sp>
      <p:sp>
        <p:nvSpPr>
          <p:cNvPr id="14" name="TextBox 14"/>
          <p:cNvSpPr txBox="1"/>
          <p:nvPr/>
        </p:nvSpPr>
        <p:spPr>
          <a:xfrm>
            <a:off x="8651958" y="7917361"/>
            <a:ext cx="8950242" cy="1762342"/>
          </a:xfrm>
          <a:prstGeom prst="rect">
            <a:avLst/>
          </a:prstGeom>
        </p:spPr>
        <p:txBody>
          <a:bodyPr wrap="square" lIns="0" tIns="0" rIns="0" bIns="0" rtlCol="0" anchor="t">
            <a:spAutoFit/>
          </a:bodyPr>
          <a:lstStyle/>
          <a:p>
            <a:pPr>
              <a:lnSpc>
                <a:spcPts val="3500"/>
              </a:lnSpc>
            </a:pPr>
            <a:r>
              <a:rPr lang="en-GB" sz="2600">
                <a:solidFill>
                  <a:srgbClr val="474B4F"/>
                </a:solidFill>
                <a:latin typeface="Montserrat Extra-Bold"/>
              </a:rPr>
              <a:t>“Submarine landslides pose a significant risk to coastal communities and seafloor infrastructure, as they can generate tsunamis and destroy subsea cables and pipelines.” </a:t>
            </a:r>
            <a:r>
              <a:rPr lang="en-GB" sz="2600">
                <a:solidFill>
                  <a:srgbClr val="474B4F"/>
                </a:solidFill>
                <a:latin typeface="Montserrat" pitchFamily="2" charset="0"/>
              </a:rPr>
              <a:t>– Julia</a:t>
            </a:r>
            <a:endParaRPr lang="en-US" sz="2600">
              <a:solidFill>
                <a:srgbClr val="474B4F"/>
              </a:solidFill>
              <a:latin typeface="Montserrat" pitchFamily="2" charset="0"/>
            </a:endParaRPr>
          </a:p>
        </p:txBody>
      </p:sp>
      <p:sp>
        <p:nvSpPr>
          <p:cNvPr id="15" name="AutoShape 15"/>
          <p:cNvSpPr/>
          <p:nvPr/>
        </p:nvSpPr>
        <p:spPr>
          <a:xfrm>
            <a:off x="8651958" y="7364229"/>
            <a:ext cx="8552402" cy="0"/>
          </a:xfrm>
          <a:prstGeom prst="line">
            <a:avLst/>
          </a:prstGeom>
          <a:ln w="123825" cap="flat">
            <a:solidFill>
              <a:srgbClr val="708D10"/>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5F65E099-75EB-0286-F263-EEF865661D39}"/>
              </a:ext>
            </a:extLst>
          </p:cNvPr>
          <p:cNvSpPr txBox="1"/>
          <p:nvPr/>
        </p:nvSpPr>
        <p:spPr>
          <a:xfrm>
            <a:off x="2636520" y="8069094"/>
            <a:ext cx="3372096" cy="646331"/>
          </a:xfrm>
          <a:prstGeom prst="rect">
            <a:avLst/>
          </a:prstGeom>
          <a:noFill/>
        </p:spPr>
        <p:txBody>
          <a:bodyPr wrap="square" rtlCol="0">
            <a:spAutoFit/>
          </a:bodyPr>
          <a:lstStyle/>
          <a:p>
            <a:r>
              <a:rPr lang="en-GB" b="1">
                <a:solidFill>
                  <a:schemeClr val="bg1"/>
                </a:solidFill>
                <a:latin typeface="Montserrat" pitchFamily="2" charset="0"/>
              </a:rPr>
              <a:t>Seafloor sediment composed of microfossils</a:t>
            </a:r>
            <a:endParaRPr lang="en-GB" b="1">
              <a:solidFill>
                <a:schemeClr val="bg1"/>
              </a:solidFill>
              <a:effectLst/>
              <a:latin typeface="Montserrat" pitchFamily="2" charset="0"/>
            </a:endParaRPr>
          </a:p>
        </p:txBody>
      </p:sp>
      <p:sp>
        <p:nvSpPr>
          <p:cNvPr id="10" name="TextBox 18">
            <a:extLst>
              <a:ext uri="{FF2B5EF4-FFF2-40B4-BE49-F238E27FC236}">
                <a16:creationId xmlns:a16="http://schemas.microsoft.com/office/drawing/2014/main" id="{4313750A-240D-F51D-53E2-AD4754A616F2}"/>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rgbClr val="FFFFFF"/>
                </a:solidFill>
                <a:latin typeface="Montserrat Semi-Bold"/>
              </a:rPr>
              <a:t>04       </a:t>
            </a:r>
            <a:r>
              <a:rPr lang="en-US" sz="170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sp>
      </p:grpSp>
      <p:grpSp>
        <p:nvGrpSpPr>
          <p:cNvPr id="6" name="Group 6"/>
          <p:cNvGrpSpPr>
            <a:grpSpLocks noChangeAspect="1"/>
          </p:cNvGrpSpPr>
          <p:nvPr/>
        </p:nvGrpSpPr>
        <p:grpSpPr>
          <a:xfrm>
            <a:off x="10920494" y="2003631"/>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sp>
      </p:grpSp>
      <p:sp>
        <p:nvSpPr>
          <p:cNvPr id="8" name="TextBox 8"/>
          <p:cNvSpPr txBox="1"/>
          <p:nvPr/>
        </p:nvSpPr>
        <p:spPr>
          <a:xfrm>
            <a:off x="1028700" y="1095375"/>
            <a:ext cx="9324207" cy="982926"/>
          </a:xfrm>
          <a:prstGeom prst="rect">
            <a:avLst/>
          </a:prstGeom>
        </p:spPr>
        <p:txBody>
          <a:bodyPr lIns="0" tIns="0" rIns="0" bIns="0" rtlCol="0" anchor="t">
            <a:spAutoFit/>
          </a:bodyPr>
          <a:lstStyle/>
          <a:p>
            <a:pPr>
              <a:lnSpc>
                <a:spcPts val="7589"/>
              </a:lnSpc>
            </a:pPr>
            <a:r>
              <a:rPr lang="en-US" sz="6600">
                <a:solidFill>
                  <a:srgbClr val="474B4F"/>
                </a:solidFill>
                <a:latin typeface="Montserrat ExtraBold" pitchFamily="2" charset="0"/>
              </a:rPr>
              <a:t>Microfossils</a:t>
            </a:r>
          </a:p>
        </p:txBody>
      </p:sp>
      <p:sp>
        <p:nvSpPr>
          <p:cNvPr id="9" name="TextBox 9"/>
          <p:cNvSpPr txBox="1"/>
          <p:nvPr/>
        </p:nvSpPr>
        <p:spPr>
          <a:xfrm>
            <a:off x="1167465" y="2681287"/>
            <a:ext cx="7671735" cy="5805115"/>
          </a:xfrm>
          <a:prstGeom prst="rect">
            <a:avLst/>
          </a:prstGeom>
        </p:spPr>
        <p:txBody>
          <a:bodyPr wrap="square" lIns="0" tIns="0" rIns="0" bIns="0" rtlCol="0" anchor="t">
            <a:spAutoFit/>
          </a:bodyPr>
          <a:lstStyle/>
          <a:p>
            <a:pPr>
              <a:lnSpc>
                <a:spcPts val="3500"/>
              </a:lnSpc>
            </a:pPr>
            <a:r>
              <a:rPr lang="en-US" sz="2600">
                <a:solidFill>
                  <a:srgbClr val="474B4F"/>
                </a:solidFill>
                <a:latin typeface="Montserrat" pitchFamily="2" charset="0"/>
              </a:rPr>
              <a:t>“</a:t>
            </a:r>
            <a:r>
              <a:rPr lang="en-US" sz="2600" b="1">
                <a:solidFill>
                  <a:srgbClr val="474B4F"/>
                </a:solidFill>
                <a:latin typeface="Montserrat" pitchFamily="2" charset="0"/>
              </a:rPr>
              <a:t>Microfossils </a:t>
            </a:r>
            <a:r>
              <a:rPr lang="en-GB" sz="2600" b="1">
                <a:solidFill>
                  <a:srgbClr val="474B4F"/>
                </a:solidFill>
                <a:latin typeface="Montserrat" pitchFamily="2" charset="0"/>
              </a:rPr>
              <a:t>are often smaller than a grain of sand and can only be inspected with a microscope.” </a:t>
            </a:r>
            <a:r>
              <a:rPr lang="en-GB" sz="2600">
                <a:solidFill>
                  <a:srgbClr val="474B4F"/>
                </a:solidFill>
                <a:latin typeface="Montserrat" pitchFamily="2" charset="0"/>
              </a:rPr>
              <a:t>– Julia</a:t>
            </a:r>
          </a:p>
          <a:p>
            <a:pPr>
              <a:lnSpc>
                <a:spcPts val="3500"/>
              </a:lnSpc>
            </a:pPr>
            <a:endParaRPr lang="en-GB" sz="2600">
              <a:solidFill>
                <a:srgbClr val="474B4F"/>
              </a:solidFill>
              <a:latin typeface="Montserrat" pitchFamily="2" charset="0"/>
            </a:endParaRPr>
          </a:p>
          <a:p>
            <a:pPr>
              <a:lnSpc>
                <a:spcPts val="3500"/>
              </a:lnSpc>
            </a:pPr>
            <a:endParaRPr lang="en-GB" sz="2600">
              <a:solidFill>
                <a:srgbClr val="474B4F"/>
              </a:solidFill>
              <a:latin typeface="Montserrat" pitchFamily="2" charset="0"/>
            </a:endParaRPr>
          </a:p>
          <a:p>
            <a:pPr>
              <a:lnSpc>
                <a:spcPts val="3500"/>
              </a:lnSpc>
            </a:pPr>
            <a:r>
              <a:rPr lang="en-GB" sz="2600">
                <a:solidFill>
                  <a:srgbClr val="474B4F"/>
                </a:solidFill>
                <a:latin typeface="Montserrat" pitchFamily="2" charset="0"/>
              </a:rPr>
              <a:t>In the ocean, single-celled organisms produce outer mineral skeletons composed of calcite or silica. </a:t>
            </a:r>
          </a:p>
          <a:p>
            <a:pPr>
              <a:lnSpc>
                <a:spcPts val="3500"/>
              </a:lnSpc>
            </a:pPr>
            <a:endParaRPr lang="en-GB" sz="2600">
              <a:solidFill>
                <a:srgbClr val="474B4F"/>
              </a:solidFill>
              <a:latin typeface="Montserrat" pitchFamily="2" charset="0"/>
            </a:endParaRPr>
          </a:p>
          <a:p>
            <a:pPr>
              <a:lnSpc>
                <a:spcPts val="3500"/>
              </a:lnSpc>
            </a:pPr>
            <a:r>
              <a:rPr lang="en-GB" sz="2600">
                <a:solidFill>
                  <a:srgbClr val="474B4F"/>
                </a:solidFill>
                <a:latin typeface="Montserrat" pitchFamily="2" charset="0"/>
              </a:rPr>
              <a:t>When the organisms die, their tiny skeletons fill with seawater and sink to the bottom of the ocean where they join the sediment accumulating on the seafloor. </a:t>
            </a:r>
            <a:endParaRPr lang="en-US" sz="2600">
              <a:solidFill>
                <a:srgbClr val="474B4F"/>
              </a:solidFill>
              <a:latin typeface="Montserrat" pitchFamily="2" charset="0"/>
            </a:endParaRPr>
          </a:p>
        </p:txBody>
      </p:sp>
      <p:sp>
        <p:nvSpPr>
          <p:cNvPr id="11" name="AutoShape 9">
            <a:extLst>
              <a:ext uri="{FF2B5EF4-FFF2-40B4-BE49-F238E27FC236}">
                <a16:creationId xmlns:a16="http://schemas.microsoft.com/office/drawing/2014/main" id="{D1F42CE8-5710-0FED-A252-FFC4E20C2BB3}"/>
              </a:ext>
            </a:extLst>
          </p:cNvPr>
          <p:cNvSpPr/>
          <p:nvPr/>
        </p:nvSpPr>
        <p:spPr>
          <a:xfrm>
            <a:off x="0" y="4381500"/>
            <a:ext cx="7851024" cy="29522"/>
          </a:xfrm>
          <a:prstGeom prst="line">
            <a:avLst/>
          </a:prstGeom>
          <a:ln w="123825" cap="flat">
            <a:solidFill>
              <a:srgbClr val="708D10"/>
            </a:solidFill>
            <a:prstDash val="solid"/>
            <a:headEnd type="none" w="sm" len="sm"/>
            <a:tailEnd type="none" w="sm" len="sm"/>
          </a:ln>
        </p:spPr>
      </p:sp>
      <p:sp>
        <p:nvSpPr>
          <p:cNvPr id="12" name="TextBox 11">
            <a:extLst>
              <a:ext uri="{FF2B5EF4-FFF2-40B4-BE49-F238E27FC236}">
                <a16:creationId xmlns:a16="http://schemas.microsoft.com/office/drawing/2014/main" id="{89A87E11-97F2-61D2-0C07-106F44557EC8}"/>
              </a:ext>
            </a:extLst>
          </p:cNvPr>
          <p:cNvSpPr txBox="1"/>
          <p:nvPr/>
        </p:nvSpPr>
        <p:spPr>
          <a:xfrm>
            <a:off x="14750891" y="8378864"/>
            <a:ext cx="3336665" cy="646331"/>
          </a:xfrm>
          <a:prstGeom prst="rect">
            <a:avLst/>
          </a:prstGeom>
          <a:noFill/>
        </p:spPr>
        <p:txBody>
          <a:bodyPr wrap="square" rtlCol="0">
            <a:spAutoFit/>
          </a:bodyPr>
          <a:lstStyle/>
          <a:p>
            <a:r>
              <a:rPr lang="en-GB" b="1">
                <a:solidFill>
                  <a:schemeClr val="bg1"/>
                </a:solidFill>
                <a:effectLst/>
                <a:latin typeface="Montserrat" pitchFamily="2" charset="0"/>
              </a:rPr>
              <a:t>A high-resolution image of a marine diatom</a:t>
            </a:r>
          </a:p>
        </p:txBody>
      </p:sp>
      <p:sp>
        <p:nvSpPr>
          <p:cNvPr id="13" name="TextBox 18">
            <a:extLst>
              <a:ext uri="{FF2B5EF4-FFF2-40B4-BE49-F238E27FC236}">
                <a16:creationId xmlns:a16="http://schemas.microsoft.com/office/drawing/2014/main" id="{0DD8B73D-ECD2-179A-0FD9-BAD6BCF87CF3}"/>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05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Effect transition="in" filter="fade">
                                      <p:cBhvr>
                                        <p:cTn id="21" dur="1000"/>
                                        <p:tgtEl>
                                          <p:spTgt spid="9">
                                            <p:txEl>
                                              <p:pRg st="5" end="5"/>
                                            </p:txEl>
                                          </p:spTgt>
                                        </p:tgtEl>
                                      </p:cBhvr>
                                    </p:animEffect>
                                    <p:anim calcmode="lin" valueType="num">
                                      <p:cBhvr>
                                        <p:cTn id="22"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4292" r="4292"/>
          <a:stretch/>
        </p:blipFill>
        <p:spPr>
          <a:xfrm>
            <a:off x="7851024" y="0"/>
            <a:ext cx="10436976" cy="10287000"/>
          </a:xfrm>
          <a:prstGeom prst="rect">
            <a:avLst/>
          </a:prstGeom>
        </p:spPr>
      </p:pic>
      <p:grpSp>
        <p:nvGrpSpPr>
          <p:cNvPr id="3" name="Group 3">
            <a:extLst>
              <a:ext uri="{FF2B5EF4-FFF2-40B4-BE49-F238E27FC236}">
                <a16:creationId xmlns:a16="http://schemas.microsoft.com/office/drawing/2014/main" id="{612A7305-72AB-2342-424E-7625C53831C2}"/>
              </a:ext>
            </a:extLst>
          </p:cNvPr>
          <p:cNvGrpSpPr/>
          <p:nvPr/>
        </p:nvGrpSpPr>
        <p:grpSpPr>
          <a:xfrm rot="5400000">
            <a:off x="12174175" y="6228391"/>
            <a:ext cx="952884" cy="6059818"/>
            <a:chOff x="0" y="0"/>
            <a:chExt cx="3130550" cy="28783226"/>
          </a:xfrm>
        </p:grpSpPr>
        <p:sp>
          <p:nvSpPr>
            <p:cNvPr id="4" name="Freeform 4">
              <a:extLst>
                <a:ext uri="{FF2B5EF4-FFF2-40B4-BE49-F238E27FC236}">
                  <a16:creationId xmlns:a16="http://schemas.microsoft.com/office/drawing/2014/main" id="{0A24B8C2-2A69-F6F1-545C-55A508D0648B}"/>
                </a:ext>
              </a:extLst>
            </p:cNvPr>
            <p:cNvSpPr/>
            <p:nvPr/>
          </p:nvSpPr>
          <p:spPr>
            <a:xfrm>
              <a:off x="0" y="0"/>
              <a:ext cx="3130550" cy="28783226"/>
            </a:xfrm>
            <a:custGeom>
              <a:avLst/>
              <a:gdLst/>
              <a:ahLst/>
              <a:cxnLst/>
              <a:rect l="l" t="t" r="r" b="b"/>
              <a:pathLst>
                <a:path w="3130550" h="28783226">
                  <a:moveTo>
                    <a:pt x="0" y="1123950"/>
                  </a:moveTo>
                  <a:lnTo>
                    <a:pt x="0" y="28783226"/>
                  </a:lnTo>
                  <a:lnTo>
                    <a:pt x="3130550" y="28783226"/>
                  </a:lnTo>
                  <a:lnTo>
                    <a:pt x="3130550" y="0"/>
                  </a:lnTo>
                  <a:close/>
                </a:path>
              </a:pathLst>
            </a:custGeom>
            <a:solidFill>
              <a:srgbClr val="708D10"/>
            </a:solidFill>
          </p:spPr>
        </p:sp>
      </p:grpSp>
      <p:grpSp>
        <p:nvGrpSpPr>
          <p:cNvPr id="5" name="Group 5"/>
          <p:cNvGrpSpPr/>
          <p:nvPr/>
        </p:nvGrpSpPr>
        <p:grpSpPr>
          <a:xfrm rot="5400000">
            <a:off x="1270009" y="-241309"/>
            <a:ext cx="9258300" cy="11798318"/>
            <a:chOff x="0" y="0"/>
            <a:chExt cx="3130550" cy="3989417"/>
          </a:xfrm>
        </p:grpSpPr>
        <p:sp>
          <p:nvSpPr>
            <p:cNvPr id="6" name="Freeform 6"/>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FC4D33"/>
            </a:solidFill>
          </p:spPr>
        </p:sp>
      </p:grpSp>
      <p:grpSp>
        <p:nvGrpSpPr>
          <p:cNvPr id="7" name="Group 7"/>
          <p:cNvGrpSpPr/>
          <p:nvPr/>
        </p:nvGrpSpPr>
        <p:grpSpPr>
          <a:xfrm rot="5400000">
            <a:off x="625705" y="-625705"/>
            <a:ext cx="10287000" cy="11538409"/>
            <a:chOff x="0" y="0"/>
            <a:chExt cx="3130550" cy="3511380"/>
          </a:xfrm>
        </p:grpSpPr>
        <p:sp>
          <p:nvSpPr>
            <p:cNvPr id="8" name="Freeform 8"/>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B9CF70"/>
            </a:solidFill>
          </p:spPr>
        </p:sp>
      </p:grpSp>
      <p:sp>
        <p:nvSpPr>
          <p:cNvPr id="9" name="AutoShape 9"/>
          <p:cNvSpPr/>
          <p:nvPr/>
        </p:nvSpPr>
        <p:spPr>
          <a:xfrm>
            <a:off x="0" y="4229100"/>
            <a:ext cx="7851024" cy="29522"/>
          </a:xfrm>
          <a:prstGeom prst="line">
            <a:avLst/>
          </a:prstGeom>
          <a:ln w="123825" cap="flat">
            <a:solidFill>
              <a:srgbClr val="708D10"/>
            </a:solidFill>
            <a:prstDash val="solid"/>
            <a:headEnd type="none" w="sm" len="sm"/>
            <a:tailEnd type="none" w="sm" len="sm"/>
          </a:ln>
        </p:spPr>
      </p:sp>
      <p:sp>
        <p:nvSpPr>
          <p:cNvPr id="12" name="TextBox 12"/>
          <p:cNvSpPr txBox="1"/>
          <p:nvPr/>
        </p:nvSpPr>
        <p:spPr>
          <a:xfrm>
            <a:off x="1209023" y="1747729"/>
            <a:ext cx="6983054" cy="1762342"/>
          </a:xfrm>
          <a:prstGeom prst="rect">
            <a:avLst/>
          </a:prstGeom>
        </p:spPr>
        <p:txBody>
          <a:bodyPr lIns="0" tIns="0" rIns="0" bIns="0" rtlCol="0" anchor="t">
            <a:spAutoFit/>
          </a:bodyPr>
          <a:lstStyle/>
          <a:p>
            <a:pPr>
              <a:lnSpc>
                <a:spcPts val="3500"/>
              </a:lnSpc>
            </a:pPr>
            <a:r>
              <a:rPr lang="en-US" sz="2600" dirty="0">
                <a:solidFill>
                  <a:srgbClr val="474B4F"/>
                </a:solidFill>
                <a:latin typeface="Montserrat Extra-Bold"/>
              </a:rPr>
              <a:t>“</a:t>
            </a:r>
            <a:r>
              <a:rPr lang="en-GB" sz="2600" dirty="0">
                <a:solidFill>
                  <a:srgbClr val="474B4F"/>
                </a:solidFill>
                <a:latin typeface="Montserrat Extra-Bold"/>
              </a:rPr>
              <a:t>If microfossils are buried by impermeable clay-rich sediments, the clay will trap the water in the layer of microfossils.” </a:t>
            </a:r>
            <a:r>
              <a:rPr lang="en-GB" sz="2600" dirty="0">
                <a:solidFill>
                  <a:srgbClr val="474B4F"/>
                </a:solidFill>
                <a:latin typeface="Montserrat" pitchFamily="2" charset="0"/>
              </a:rPr>
              <a:t>– Julia </a:t>
            </a:r>
            <a:endParaRPr lang="en-US" sz="2600" dirty="0">
              <a:solidFill>
                <a:srgbClr val="474B4F"/>
              </a:solidFill>
              <a:latin typeface="Montserrat" pitchFamily="2" charset="0"/>
            </a:endParaRPr>
          </a:p>
        </p:txBody>
      </p:sp>
      <p:sp>
        <p:nvSpPr>
          <p:cNvPr id="13" name="TextBox 13"/>
          <p:cNvSpPr txBox="1"/>
          <p:nvPr/>
        </p:nvSpPr>
        <p:spPr>
          <a:xfrm>
            <a:off x="11725259" y="8981301"/>
            <a:ext cx="3685485" cy="553998"/>
          </a:xfrm>
          <a:prstGeom prst="rect">
            <a:avLst/>
          </a:prstGeom>
        </p:spPr>
        <p:txBody>
          <a:bodyPr wrap="square" lIns="0" tIns="0" rIns="0" bIns="0" rtlCol="0" anchor="t">
            <a:spAutoFit/>
          </a:bodyPr>
          <a:lstStyle/>
          <a:p>
            <a:r>
              <a:rPr lang="en-GB" b="1">
                <a:solidFill>
                  <a:srgbClr val="FFFFFF"/>
                </a:solidFill>
                <a:latin typeface="Montserrat" pitchFamily="2" charset="0"/>
              </a:rPr>
              <a:t>Ryan Elmore conducts grain size analysis in the lab </a:t>
            </a:r>
            <a:endParaRPr lang="en-US" b="1">
              <a:solidFill>
                <a:srgbClr val="FFFFFF"/>
              </a:solidFill>
              <a:latin typeface="Montserrat" pitchFamily="2" charset="0"/>
            </a:endParaRPr>
          </a:p>
        </p:txBody>
      </p:sp>
      <p:sp>
        <p:nvSpPr>
          <p:cNvPr id="14" name="TextBox 13">
            <a:extLst>
              <a:ext uri="{FF2B5EF4-FFF2-40B4-BE49-F238E27FC236}">
                <a16:creationId xmlns:a16="http://schemas.microsoft.com/office/drawing/2014/main" id="{858F6350-7D96-54AE-7E8A-E8CF10084997}"/>
              </a:ext>
            </a:extLst>
          </p:cNvPr>
          <p:cNvSpPr txBox="1"/>
          <p:nvPr/>
        </p:nvSpPr>
        <p:spPr>
          <a:xfrm>
            <a:off x="1209023" y="5071913"/>
            <a:ext cx="8315977" cy="3653244"/>
          </a:xfrm>
          <a:prstGeom prst="rect">
            <a:avLst/>
          </a:prstGeom>
          <a:noFill/>
        </p:spPr>
        <p:txBody>
          <a:bodyPr wrap="square" rtlCol="0">
            <a:spAutoFit/>
          </a:bodyPr>
          <a:lstStyle/>
          <a:p>
            <a:pPr>
              <a:lnSpc>
                <a:spcPts val="3500"/>
              </a:lnSpc>
            </a:pPr>
            <a:r>
              <a:rPr lang="en-GB" sz="2600" dirty="0">
                <a:solidFill>
                  <a:srgbClr val="474B4F"/>
                </a:solidFill>
                <a:latin typeface="Montserrat" pitchFamily="2" charset="0"/>
              </a:rPr>
              <a:t>The microfossil-rich sediment layer could therefore act as a weak layer that is more prone to failure, acting as a plane to initiate submarine landslides.</a:t>
            </a:r>
          </a:p>
          <a:p>
            <a:pPr>
              <a:lnSpc>
                <a:spcPts val="3500"/>
              </a:lnSpc>
            </a:pPr>
            <a:endParaRPr lang="en-GB" sz="2600" dirty="0">
              <a:solidFill>
                <a:srgbClr val="474B4F"/>
              </a:solidFill>
              <a:latin typeface="Montserrat" pitchFamily="2" charset="0"/>
            </a:endParaRPr>
          </a:p>
          <a:p>
            <a:pPr>
              <a:lnSpc>
                <a:spcPts val="3500"/>
              </a:lnSpc>
            </a:pPr>
            <a:r>
              <a:rPr lang="en-GB" sz="2600" dirty="0">
                <a:solidFill>
                  <a:srgbClr val="474B4F"/>
                </a:solidFill>
                <a:latin typeface="Montserrat" pitchFamily="2" charset="0"/>
              </a:rPr>
              <a:t>Julia and her team are testing this hypothesis by using a combination of </a:t>
            </a:r>
            <a:r>
              <a:rPr lang="en-GB" sz="2600" b="1" dirty="0">
                <a:solidFill>
                  <a:srgbClr val="474B4F"/>
                </a:solidFill>
                <a:latin typeface="Montserrat" pitchFamily="2" charset="0"/>
              </a:rPr>
              <a:t>lab-based experiments </a:t>
            </a:r>
            <a:r>
              <a:rPr lang="en-GB" sz="2600" dirty="0">
                <a:solidFill>
                  <a:srgbClr val="474B4F"/>
                </a:solidFill>
                <a:latin typeface="Montserrat" pitchFamily="2" charset="0"/>
              </a:rPr>
              <a:t>and </a:t>
            </a:r>
            <a:r>
              <a:rPr lang="en-GB" sz="2600" b="1" dirty="0">
                <a:solidFill>
                  <a:srgbClr val="474B4F"/>
                </a:solidFill>
                <a:latin typeface="Montserrat" pitchFamily="2" charset="0"/>
              </a:rPr>
              <a:t>computer models</a:t>
            </a:r>
            <a:r>
              <a:rPr lang="en-GB" sz="2600" dirty="0">
                <a:solidFill>
                  <a:srgbClr val="474B4F"/>
                </a:solidFill>
                <a:latin typeface="Montserrat" pitchFamily="2" charset="0"/>
              </a:rPr>
              <a:t>.</a:t>
            </a:r>
          </a:p>
        </p:txBody>
      </p:sp>
      <p:sp>
        <p:nvSpPr>
          <p:cNvPr id="10" name="TextBox 18">
            <a:extLst>
              <a:ext uri="{FF2B5EF4-FFF2-40B4-BE49-F238E27FC236}">
                <a16:creationId xmlns:a16="http://schemas.microsoft.com/office/drawing/2014/main" id="{28000A0F-F472-6729-917F-35AD986F7A9A}"/>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06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08D10"/>
            </a:solidFill>
          </p:spPr>
        </p:sp>
      </p:grpSp>
      <p:grpSp>
        <p:nvGrpSpPr>
          <p:cNvPr id="6" name="Group 6"/>
          <p:cNvGrpSpPr>
            <a:grpSpLocks noChangeAspect="1"/>
          </p:cNvGrpSpPr>
          <p:nvPr/>
        </p:nvGrpSpPr>
        <p:grpSpPr>
          <a:xfrm>
            <a:off x="10920494" y="2003631"/>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sp>
      </p:grpSp>
      <p:sp>
        <p:nvSpPr>
          <p:cNvPr id="8" name="AutoShape 8"/>
          <p:cNvSpPr/>
          <p:nvPr/>
        </p:nvSpPr>
        <p:spPr>
          <a:xfrm flipV="1">
            <a:off x="10433" y="6619397"/>
            <a:ext cx="8600766" cy="13959"/>
          </a:xfrm>
          <a:prstGeom prst="line">
            <a:avLst/>
          </a:prstGeom>
          <a:ln w="123825" cap="flat">
            <a:solidFill>
              <a:srgbClr val="708D10"/>
            </a:solidFill>
            <a:prstDash val="solid"/>
            <a:headEnd type="none" w="sm" len="sm"/>
            <a:tailEnd type="none" w="sm" len="sm"/>
          </a:ln>
        </p:spPr>
        <p:txBody>
          <a:bodyPr/>
          <a:lstStyle/>
          <a:p>
            <a:endParaRPr lang="en-US"/>
          </a:p>
        </p:txBody>
      </p:sp>
      <p:sp>
        <p:nvSpPr>
          <p:cNvPr id="9" name="TextBox 9"/>
          <p:cNvSpPr txBox="1"/>
          <p:nvPr/>
        </p:nvSpPr>
        <p:spPr>
          <a:xfrm>
            <a:off x="1336641" y="1095375"/>
            <a:ext cx="9016266" cy="982926"/>
          </a:xfrm>
          <a:prstGeom prst="rect">
            <a:avLst/>
          </a:prstGeom>
        </p:spPr>
        <p:txBody>
          <a:bodyPr wrap="square" lIns="0" tIns="0" rIns="0" bIns="0" rtlCol="0" anchor="t">
            <a:spAutoFit/>
          </a:bodyPr>
          <a:lstStyle/>
          <a:p>
            <a:pPr>
              <a:lnSpc>
                <a:spcPts val="7589"/>
              </a:lnSpc>
            </a:pPr>
            <a:r>
              <a:rPr lang="en-US" sz="6600">
                <a:solidFill>
                  <a:srgbClr val="474B4F"/>
                </a:solidFill>
                <a:latin typeface="Montserrat ExtraBold" pitchFamily="2" charset="0"/>
              </a:rPr>
              <a:t>Lab experiments</a:t>
            </a:r>
          </a:p>
        </p:txBody>
      </p:sp>
      <p:sp>
        <p:nvSpPr>
          <p:cNvPr id="14" name="TextBox 6">
            <a:extLst>
              <a:ext uri="{FF2B5EF4-FFF2-40B4-BE49-F238E27FC236}">
                <a16:creationId xmlns:a16="http://schemas.microsoft.com/office/drawing/2014/main" id="{EAEABD9E-636E-A772-987D-B28C7D746BF7}"/>
              </a:ext>
            </a:extLst>
          </p:cNvPr>
          <p:cNvSpPr txBox="1"/>
          <p:nvPr/>
        </p:nvSpPr>
        <p:spPr>
          <a:xfrm>
            <a:off x="14750891" y="8541740"/>
            <a:ext cx="3277286" cy="553998"/>
          </a:xfrm>
          <a:prstGeom prst="rect">
            <a:avLst/>
          </a:prstGeom>
        </p:spPr>
        <p:txBody>
          <a:bodyPr wrap="square" lIns="0" tIns="0" rIns="0" bIns="0" rtlCol="0" anchor="t">
            <a:spAutoFit/>
          </a:bodyPr>
          <a:lstStyle/>
          <a:p>
            <a:r>
              <a:rPr lang="en-GB" b="1">
                <a:solidFill>
                  <a:srgbClr val="FFFFFF"/>
                </a:solidFill>
                <a:latin typeface="Montserrat" pitchFamily="2" charset="0"/>
              </a:rPr>
              <a:t>Wyatt Scott performs a uniaxial consolidation test</a:t>
            </a:r>
          </a:p>
        </p:txBody>
      </p:sp>
      <p:sp>
        <p:nvSpPr>
          <p:cNvPr id="15" name="TextBox 11">
            <a:extLst>
              <a:ext uri="{FF2B5EF4-FFF2-40B4-BE49-F238E27FC236}">
                <a16:creationId xmlns:a16="http://schemas.microsoft.com/office/drawing/2014/main" id="{DB97C520-C749-96F9-FB28-F1EF9A11B49A}"/>
              </a:ext>
            </a:extLst>
          </p:cNvPr>
          <p:cNvSpPr txBox="1"/>
          <p:nvPr/>
        </p:nvSpPr>
        <p:spPr>
          <a:xfrm>
            <a:off x="1336641" y="2572045"/>
            <a:ext cx="8600766" cy="3560911"/>
          </a:xfrm>
          <a:prstGeom prst="rect">
            <a:avLst/>
          </a:prstGeom>
        </p:spPr>
        <p:txBody>
          <a:bodyPr wrap="square" lIns="0" tIns="0" rIns="0" bIns="0" rtlCol="0" anchor="t">
            <a:spAutoFit/>
          </a:bodyPr>
          <a:lstStyle/>
          <a:p>
            <a:pPr>
              <a:lnSpc>
                <a:spcPts val="3500"/>
              </a:lnSpc>
            </a:pPr>
            <a:r>
              <a:rPr lang="en-US" sz="2600">
                <a:solidFill>
                  <a:srgbClr val="474B4F"/>
                </a:solidFill>
                <a:latin typeface="Montserrat" pitchFamily="2" charset="0"/>
              </a:rPr>
              <a:t>Julia and her team conduct </a:t>
            </a:r>
            <a:r>
              <a:rPr lang="en-US" sz="2600" b="1">
                <a:solidFill>
                  <a:srgbClr val="474B4F"/>
                </a:solidFill>
                <a:latin typeface="Montserrat" pitchFamily="2" charset="0"/>
              </a:rPr>
              <a:t>uniaxial consolidation</a:t>
            </a:r>
            <a:r>
              <a:rPr lang="en-US" sz="2600">
                <a:solidFill>
                  <a:srgbClr val="474B4F"/>
                </a:solidFill>
                <a:latin typeface="Montserrat" pitchFamily="2" charset="0"/>
              </a:rPr>
              <a:t> tests on sediment samples, by compressing them vertically to simulate the natural burial conditions of seafloor sediments.</a:t>
            </a:r>
          </a:p>
          <a:p>
            <a:pPr>
              <a:lnSpc>
                <a:spcPts val="3500"/>
              </a:lnSpc>
            </a:pPr>
            <a:endParaRPr lang="en-US" sz="2600">
              <a:solidFill>
                <a:srgbClr val="474B4F"/>
              </a:solidFill>
              <a:latin typeface="Montserrat" pitchFamily="2" charset="0"/>
            </a:endParaRPr>
          </a:p>
          <a:p>
            <a:pPr>
              <a:lnSpc>
                <a:spcPts val="3500"/>
              </a:lnSpc>
            </a:pPr>
            <a:r>
              <a:rPr lang="en-US" sz="2600">
                <a:solidFill>
                  <a:srgbClr val="474B4F"/>
                </a:solidFill>
                <a:latin typeface="Montserrat" pitchFamily="2" charset="0"/>
              </a:rPr>
              <a:t>They then perform </a:t>
            </a:r>
            <a:r>
              <a:rPr lang="en-US" sz="2600" b="1">
                <a:solidFill>
                  <a:srgbClr val="474B4F"/>
                </a:solidFill>
                <a:latin typeface="Montserrat" pitchFamily="2" charset="0"/>
              </a:rPr>
              <a:t>triaxial shear</a:t>
            </a:r>
            <a:r>
              <a:rPr lang="en-US" sz="2600">
                <a:solidFill>
                  <a:srgbClr val="474B4F"/>
                </a:solidFill>
                <a:latin typeface="Montserrat" pitchFamily="2" charset="0"/>
              </a:rPr>
              <a:t> tests on each sample, by applying pressure in all directions then loading the sample until it fails.</a:t>
            </a:r>
          </a:p>
        </p:txBody>
      </p:sp>
      <p:sp>
        <p:nvSpPr>
          <p:cNvPr id="16" name="TextBox 13">
            <a:extLst>
              <a:ext uri="{FF2B5EF4-FFF2-40B4-BE49-F238E27FC236}">
                <a16:creationId xmlns:a16="http://schemas.microsoft.com/office/drawing/2014/main" id="{C985E9FF-84D0-5F46-828E-FF8EB3C8A809}"/>
              </a:ext>
            </a:extLst>
          </p:cNvPr>
          <p:cNvSpPr txBox="1"/>
          <p:nvPr/>
        </p:nvSpPr>
        <p:spPr>
          <a:xfrm>
            <a:off x="1459242" y="7276569"/>
            <a:ext cx="7074219" cy="1765548"/>
          </a:xfrm>
          <a:prstGeom prst="rect">
            <a:avLst/>
          </a:prstGeom>
        </p:spPr>
        <p:txBody>
          <a:bodyPr wrap="square" lIns="0" tIns="0" rIns="0" bIns="0" rtlCol="0" anchor="t">
            <a:spAutoFit/>
          </a:bodyPr>
          <a:lstStyle/>
          <a:p>
            <a:pPr>
              <a:lnSpc>
                <a:spcPts val="3500"/>
              </a:lnSpc>
            </a:pPr>
            <a:r>
              <a:rPr lang="en-US" sz="2600" dirty="0">
                <a:solidFill>
                  <a:srgbClr val="474B4F"/>
                </a:solidFill>
                <a:latin typeface="Montserrat Extra-Bold"/>
              </a:rPr>
              <a:t>“This tell us the shear strength of the sediment, which is a critical parameter in the stability of continental margin sediments” </a:t>
            </a:r>
            <a:r>
              <a:rPr lang="en-US" sz="2600" dirty="0">
                <a:solidFill>
                  <a:srgbClr val="474B4F"/>
                </a:solidFill>
                <a:latin typeface="Montserrat" pitchFamily="2" charset="0"/>
              </a:rPr>
              <a:t>– Julia </a:t>
            </a:r>
          </a:p>
        </p:txBody>
      </p:sp>
      <p:sp>
        <p:nvSpPr>
          <p:cNvPr id="11" name="TextBox 18">
            <a:extLst>
              <a:ext uri="{FF2B5EF4-FFF2-40B4-BE49-F238E27FC236}">
                <a16:creationId xmlns:a16="http://schemas.microsoft.com/office/drawing/2014/main" id="{C50CE179-9032-AF4E-3816-1CA024EAC19D}"/>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07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l="1992" r="1992"/>
          <a:stretch/>
        </p:blipFill>
        <p:spPr>
          <a:xfrm>
            <a:off x="7707228" y="-19050"/>
            <a:ext cx="10580772" cy="10287001"/>
          </a:xfrm>
          <a:prstGeom prst="rect">
            <a:avLst/>
          </a:prstGeom>
        </p:spPr>
      </p:pic>
      <p:grpSp>
        <p:nvGrpSpPr>
          <p:cNvPr id="3" name="Group 3"/>
          <p:cNvGrpSpPr/>
          <p:nvPr/>
        </p:nvGrpSpPr>
        <p:grpSpPr>
          <a:xfrm rot="5400000">
            <a:off x="12440058" y="6115842"/>
            <a:ext cx="659084" cy="6464799"/>
            <a:chOff x="0" y="0"/>
            <a:chExt cx="3130550" cy="28783226"/>
          </a:xfrm>
        </p:grpSpPr>
        <p:sp>
          <p:nvSpPr>
            <p:cNvPr id="4" name="Freeform 4"/>
            <p:cNvSpPr/>
            <p:nvPr/>
          </p:nvSpPr>
          <p:spPr>
            <a:xfrm>
              <a:off x="0" y="0"/>
              <a:ext cx="3130550" cy="28783226"/>
            </a:xfrm>
            <a:custGeom>
              <a:avLst/>
              <a:gdLst/>
              <a:ahLst/>
              <a:cxnLst/>
              <a:rect l="l" t="t" r="r" b="b"/>
              <a:pathLst>
                <a:path w="3130550" h="28783226">
                  <a:moveTo>
                    <a:pt x="0" y="1123950"/>
                  </a:moveTo>
                  <a:lnTo>
                    <a:pt x="0" y="28783226"/>
                  </a:lnTo>
                  <a:lnTo>
                    <a:pt x="3130550" y="28783226"/>
                  </a:lnTo>
                  <a:lnTo>
                    <a:pt x="3130550" y="0"/>
                  </a:lnTo>
                  <a:close/>
                </a:path>
              </a:pathLst>
            </a:custGeom>
            <a:solidFill>
              <a:srgbClr val="708D10"/>
            </a:solidFill>
          </p:spPr>
        </p:sp>
      </p:grpSp>
      <p:sp>
        <p:nvSpPr>
          <p:cNvPr id="5" name="TextBox 5"/>
          <p:cNvSpPr txBox="1"/>
          <p:nvPr/>
        </p:nvSpPr>
        <p:spPr>
          <a:xfrm>
            <a:off x="11783078" y="9258300"/>
            <a:ext cx="4765483" cy="230832"/>
          </a:xfrm>
          <a:prstGeom prst="rect">
            <a:avLst/>
          </a:prstGeom>
        </p:spPr>
        <p:txBody>
          <a:bodyPr lIns="0" tIns="0" rIns="0" bIns="0" rtlCol="0" anchor="t">
            <a:spAutoFit/>
          </a:bodyPr>
          <a:lstStyle/>
          <a:p>
            <a:pPr>
              <a:lnSpc>
                <a:spcPts val="1820"/>
              </a:lnSpc>
            </a:pPr>
            <a:r>
              <a:rPr lang="en-US" b="1">
                <a:solidFill>
                  <a:srgbClr val="FFFFFF"/>
                </a:solidFill>
                <a:latin typeface="Montserrat" pitchFamily="2" charset="0"/>
              </a:rPr>
              <a:t>A </a:t>
            </a:r>
            <a:r>
              <a:rPr lang="en-US" b="1" err="1">
                <a:solidFill>
                  <a:srgbClr val="FFFFFF"/>
                </a:solidFill>
                <a:latin typeface="Montserrat" pitchFamily="2" charset="0"/>
              </a:rPr>
              <a:t>resedimentation</a:t>
            </a:r>
            <a:r>
              <a:rPr lang="en-US" b="1">
                <a:solidFill>
                  <a:srgbClr val="FFFFFF"/>
                </a:solidFill>
                <a:latin typeface="Montserrat" pitchFamily="2" charset="0"/>
              </a:rPr>
              <a:t> experiment</a:t>
            </a:r>
          </a:p>
        </p:txBody>
      </p:sp>
      <p:grpSp>
        <p:nvGrpSpPr>
          <p:cNvPr id="6" name="Group 6"/>
          <p:cNvGrpSpPr/>
          <p:nvPr/>
        </p:nvGrpSpPr>
        <p:grpSpPr>
          <a:xfrm rot="5400000">
            <a:off x="1270009" y="-241309"/>
            <a:ext cx="9258300" cy="11798318"/>
            <a:chOff x="0" y="0"/>
            <a:chExt cx="3130550" cy="3989417"/>
          </a:xfrm>
        </p:grpSpPr>
        <p:sp>
          <p:nvSpPr>
            <p:cNvPr id="7" name="Freeform 7"/>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FC4D33"/>
            </a:solidFill>
          </p:spPr>
        </p:sp>
      </p:grpSp>
      <p:grpSp>
        <p:nvGrpSpPr>
          <p:cNvPr id="8" name="Group 8"/>
          <p:cNvGrpSpPr/>
          <p:nvPr/>
        </p:nvGrpSpPr>
        <p:grpSpPr>
          <a:xfrm rot="5400000">
            <a:off x="625706" y="-625703"/>
            <a:ext cx="10287000" cy="11538409"/>
            <a:chOff x="0" y="0"/>
            <a:chExt cx="3130550" cy="3511380"/>
          </a:xfrm>
        </p:grpSpPr>
        <p:sp>
          <p:nvSpPr>
            <p:cNvPr id="9" name="Freeform 9"/>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B9CF70"/>
            </a:solidFill>
          </p:spPr>
        </p:sp>
      </p:grpSp>
      <p:sp>
        <p:nvSpPr>
          <p:cNvPr id="10" name="AutoShape 10"/>
          <p:cNvSpPr/>
          <p:nvPr/>
        </p:nvSpPr>
        <p:spPr>
          <a:xfrm>
            <a:off x="0" y="5475201"/>
            <a:ext cx="8143874" cy="15925"/>
          </a:xfrm>
          <a:prstGeom prst="line">
            <a:avLst/>
          </a:prstGeom>
          <a:ln w="123825" cap="flat">
            <a:solidFill>
              <a:srgbClr val="708D10"/>
            </a:solidFill>
            <a:prstDash val="solid"/>
            <a:headEnd type="none" w="sm" len="sm"/>
            <a:tailEnd type="none" w="sm" len="sm"/>
          </a:ln>
        </p:spPr>
      </p:sp>
      <p:sp>
        <p:nvSpPr>
          <p:cNvPr id="11" name="TextBox 11"/>
          <p:cNvSpPr txBox="1"/>
          <p:nvPr/>
        </p:nvSpPr>
        <p:spPr>
          <a:xfrm>
            <a:off x="866898" y="5906930"/>
            <a:ext cx="8736726" cy="3112070"/>
          </a:xfrm>
          <a:prstGeom prst="rect">
            <a:avLst/>
          </a:prstGeom>
        </p:spPr>
        <p:txBody>
          <a:bodyPr wrap="square" lIns="0" tIns="0" rIns="0" bIns="0" rtlCol="0" anchor="t">
            <a:spAutoFit/>
          </a:bodyPr>
          <a:lstStyle/>
          <a:p>
            <a:pPr>
              <a:lnSpc>
                <a:spcPts val="3500"/>
              </a:lnSpc>
            </a:pPr>
            <a:r>
              <a:rPr lang="en-US" sz="2600" dirty="0">
                <a:solidFill>
                  <a:srgbClr val="474B4F"/>
                </a:solidFill>
                <a:latin typeface="Montserrat Classic"/>
              </a:rPr>
              <a:t>Julia uses her lab results and powerful computer software to create models of sediment stability at a continental margin scale. </a:t>
            </a:r>
          </a:p>
          <a:p>
            <a:pPr>
              <a:lnSpc>
                <a:spcPts val="3500"/>
              </a:lnSpc>
            </a:pPr>
            <a:endParaRPr lang="en-US" sz="2600" dirty="0">
              <a:solidFill>
                <a:srgbClr val="474B4F"/>
              </a:solidFill>
              <a:latin typeface="Montserrat Classic"/>
            </a:endParaRPr>
          </a:p>
          <a:p>
            <a:pPr>
              <a:lnSpc>
                <a:spcPts val="3500"/>
              </a:lnSpc>
            </a:pPr>
            <a:r>
              <a:rPr lang="en-US" sz="2600" dirty="0">
                <a:solidFill>
                  <a:srgbClr val="474B4F"/>
                </a:solidFill>
                <a:latin typeface="Montserrat Classic"/>
              </a:rPr>
              <a:t>With these models, she can test the impact of different factors, such as the thickness of a weak layer of microfossils, on the stability of the sediment.</a:t>
            </a:r>
          </a:p>
        </p:txBody>
      </p:sp>
      <p:sp>
        <p:nvSpPr>
          <p:cNvPr id="13" name="TextBox 13"/>
          <p:cNvSpPr txBox="1"/>
          <p:nvPr/>
        </p:nvSpPr>
        <p:spPr>
          <a:xfrm>
            <a:off x="866898" y="2746461"/>
            <a:ext cx="7520457" cy="2214389"/>
          </a:xfrm>
          <a:prstGeom prst="rect">
            <a:avLst/>
          </a:prstGeom>
        </p:spPr>
        <p:txBody>
          <a:bodyPr wrap="square" lIns="0" tIns="0" rIns="0" bIns="0" rtlCol="0" anchor="t">
            <a:spAutoFit/>
          </a:bodyPr>
          <a:lstStyle/>
          <a:p>
            <a:pPr>
              <a:lnSpc>
                <a:spcPts val="3500"/>
              </a:lnSpc>
            </a:pPr>
            <a:r>
              <a:rPr lang="en-GB" sz="2600" dirty="0">
                <a:solidFill>
                  <a:srgbClr val="474B4F"/>
                </a:solidFill>
                <a:latin typeface="Montserrat Extra-Bold"/>
              </a:rPr>
              <a:t>“The results from our lab experiments become the input parameters to our numerical models, as they define the physical, mechanical and hydraulic properties of all sediment layers.” </a:t>
            </a:r>
            <a:r>
              <a:rPr lang="en-GB" sz="2600" dirty="0">
                <a:solidFill>
                  <a:srgbClr val="474B4F"/>
                </a:solidFill>
                <a:latin typeface="Montserrat" pitchFamily="2" charset="0"/>
              </a:rPr>
              <a:t>– Julia </a:t>
            </a:r>
            <a:endParaRPr lang="en-US" sz="2600" dirty="0">
              <a:solidFill>
                <a:srgbClr val="474B4F"/>
              </a:solidFill>
              <a:latin typeface="Montserrat" pitchFamily="2" charset="0"/>
            </a:endParaRPr>
          </a:p>
        </p:txBody>
      </p:sp>
      <p:sp>
        <p:nvSpPr>
          <p:cNvPr id="14" name="TextBox 14"/>
          <p:cNvSpPr txBox="1"/>
          <p:nvPr/>
        </p:nvSpPr>
        <p:spPr>
          <a:xfrm>
            <a:off x="857237" y="625307"/>
            <a:ext cx="6076963" cy="1949252"/>
          </a:xfrm>
          <a:prstGeom prst="rect">
            <a:avLst/>
          </a:prstGeom>
        </p:spPr>
        <p:txBody>
          <a:bodyPr wrap="square" lIns="0" tIns="0" rIns="0" bIns="0" rtlCol="0" anchor="t">
            <a:spAutoFit/>
          </a:bodyPr>
          <a:lstStyle/>
          <a:p>
            <a:pPr>
              <a:lnSpc>
                <a:spcPts val="7589"/>
              </a:lnSpc>
            </a:pPr>
            <a:r>
              <a:rPr lang="en-US" sz="6600" dirty="0">
                <a:solidFill>
                  <a:srgbClr val="474B4F"/>
                </a:solidFill>
                <a:latin typeface="Montserrat ExtraBold" pitchFamily="2" charset="0"/>
              </a:rPr>
              <a:t>Computer models</a:t>
            </a:r>
          </a:p>
        </p:txBody>
      </p:sp>
      <p:sp>
        <p:nvSpPr>
          <p:cNvPr id="15" name="TextBox 18">
            <a:extLst>
              <a:ext uri="{FF2B5EF4-FFF2-40B4-BE49-F238E27FC236}">
                <a16:creationId xmlns:a16="http://schemas.microsoft.com/office/drawing/2014/main" id="{89B37187-D91D-9E0F-C514-2E4E578C021B}"/>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08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57250" y="876300"/>
            <a:ext cx="6076795" cy="8153398"/>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C4D33"/>
            </a:solidFill>
            <a:ln w="12700">
              <a:noFill/>
            </a:ln>
          </p:spPr>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B9CF70"/>
            </a:solidFill>
          </p:spPr>
        </p:sp>
      </p:grpSp>
      <p:grpSp>
        <p:nvGrpSpPr>
          <p:cNvPr id="6" name="Group 6"/>
          <p:cNvGrpSpPr>
            <a:grpSpLocks noChangeAspect="1"/>
          </p:cNvGrpSpPr>
          <p:nvPr/>
        </p:nvGrpSpPr>
        <p:grpSpPr>
          <a:xfrm rot="16200000">
            <a:off x="586001" y="2082002"/>
            <a:ext cx="7504969"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sp>
      </p:grpSp>
      <p:grpSp>
        <p:nvGrpSpPr>
          <p:cNvPr id="8" name="Group 8"/>
          <p:cNvGrpSpPr/>
          <p:nvPr/>
        </p:nvGrpSpPr>
        <p:grpSpPr>
          <a:xfrm rot="-5400000">
            <a:off x="14645819" y="1565786"/>
            <a:ext cx="5870210" cy="2738638"/>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08D10"/>
            </a:solidFill>
          </p:spPr>
        </p:sp>
      </p:grpSp>
      <p:sp>
        <p:nvSpPr>
          <p:cNvPr id="12" name="TextBox 12"/>
          <p:cNvSpPr txBox="1"/>
          <p:nvPr/>
        </p:nvSpPr>
        <p:spPr>
          <a:xfrm>
            <a:off x="8186863" y="4965047"/>
            <a:ext cx="8958137" cy="4009752"/>
          </a:xfrm>
          <a:prstGeom prst="rect">
            <a:avLst/>
          </a:prstGeom>
        </p:spPr>
        <p:txBody>
          <a:bodyPr wrap="square" lIns="0" tIns="0" rIns="0" bIns="0" rtlCol="0" anchor="t">
            <a:spAutoFit/>
          </a:bodyPr>
          <a:lstStyle/>
          <a:p>
            <a:pPr>
              <a:lnSpc>
                <a:spcPts val="3500"/>
              </a:lnSpc>
            </a:pPr>
            <a:r>
              <a:rPr lang="en-US" sz="2600" dirty="0">
                <a:solidFill>
                  <a:srgbClr val="474B4F"/>
                </a:solidFill>
                <a:latin typeface="Montserrat"/>
              </a:rPr>
              <a:t>Ideally, Julia would like to collect seafloor sediments from continental margins and submarine landslide deposits. This would allow her to test if her hypothesis about the role of microfossils in submarine landslides is correct.</a:t>
            </a:r>
          </a:p>
          <a:p>
            <a:pPr>
              <a:lnSpc>
                <a:spcPts val="3500"/>
              </a:lnSpc>
            </a:pPr>
            <a:endParaRPr lang="en-US" sz="2600" dirty="0">
              <a:solidFill>
                <a:srgbClr val="474B4F"/>
              </a:solidFill>
              <a:latin typeface="Montserrat"/>
            </a:endParaRPr>
          </a:p>
          <a:p>
            <a:pPr>
              <a:lnSpc>
                <a:spcPts val="3500"/>
              </a:lnSpc>
            </a:pPr>
            <a:r>
              <a:rPr lang="en-US" sz="2600" dirty="0">
                <a:solidFill>
                  <a:srgbClr val="474B4F"/>
                </a:solidFill>
                <a:latin typeface="Montserrat"/>
              </a:rPr>
              <a:t>In future, Julia hopes to use an International Ocean Discovery Program research ship to drill into the seafloor to collect this crucial last piece of the puzzle.</a:t>
            </a:r>
          </a:p>
        </p:txBody>
      </p:sp>
      <p:sp>
        <p:nvSpPr>
          <p:cNvPr id="13" name="TextBox 13"/>
          <p:cNvSpPr txBox="1"/>
          <p:nvPr/>
        </p:nvSpPr>
        <p:spPr>
          <a:xfrm>
            <a:off x="8186863" y="1831027"/>
            <a:ext cx="8607342" cy="1765548"/>
          </a:xfrm>
          <a:prstGeom prst="rect">
            <a:avLst/>
          </a:prstGeom>
        </p:spPr>
        <p:txBody>
          <a:bodyPr lIns="0" tIns="0" rIns="0" bIns="0" rtlCol="0" anchor="t">
            <a:spAutoFit/>
          </a:bodyPr>
          <a:lstStyle/>
          <a:p>
            <a:pPr>
              <a:lnSpc>
                <a:spcPts val="3500"/>
              </a:lnSpc>
            </a:pPr>
            <a:r>
              <a:rPr lang="en-GB" sz="2600">
                <a:solidFill>
                  <a:srgbClr val="474B4F"/>
                </a:solidFill>
                <a:latin typeface="Montserrat Extra-Bold"/>
              </a:rPr>
              <a:t>“The most accurate and realistic geological understanding is achieved when experimental, numerical and field observations are integrated.” </a:t>
            </a:r>
            <a:r>
              <a:rPr lang="en-GB" sz="2600">
                <a:solidFill>
                  <a:srgbClr val="474B4F"/>
                </a:solidFill>
                <a:latin typeface="Montserrat" pitchFamily="2" charset="0"/>
              </a:rPr>
              <a:t>– Julia </a:t>
            </a:r>
            <a:endParaRPr lang="en-US" sz="2600">
              <a:solidFill>
                <a:srgbClr val="474B4F"/>
              </a:solidFill>
              <a:latin typeface="Montserrat" pitchFamily="2" charset="0"/>
            </a:endParaRPr>
          </a:p>
        </p:txBody>
      </p:sp>
      <p:sp>
        <p:nvSpPr>
          <p:cNvPr id="14" name="AutoShape 14"/>
          <p:cNvSpPr/>
          <p:nvPr/>
        </p:nvSpPr>
        <p:spPr>
          <a:xfrm>
            <a:off x="8214333" y="4305300"/>
            <a:ext cx="8552402" cy="0"/>
          </a:xfrm>
          <a:prstGeom prst="line">
            <a:avLst/>
          </a:prstGeom>
          <a:ln w="123825" cap="flat">
            <a:solidFill>
              <a:srgbClr val="708D10"/>
            </a:solidFill>
            <a:prstDash val="solid"/>
            <a:headEnd type="none" w="sm" len="sm"/>
            <a:tailEnd type="none" w="sm" len="sm"/>
          </a:ln>
        </p:spPr>
      </p:sp>
      <p:grpSp>
        <p:nvGrpSpPr>
          <p:cNvPr id="11" name="Group 3">
            <a:extLst>
              <a:ext uri="{FF2B5EF4-FFF2-40B4-BE49-F238E27FC236}">
                <a16:creationId xmlns:a16="http://schemas.microsoft.com/office/drawing/2014/main" id="{4035F0B4-44DD-AE23-9204-7454D70BD20F}"/>
              </a:ext>
            </a:extLst>
          </p:cNvPr>
          <p:cNvGrpSpPr/>
          <p:nvPr/>
        </p:nvGrpSpPr>
        <p:grpSpPr>
          <a:xfrm rot="5400000">
            <a:off x="2273535" y="6229564"/>
            <a:ext cx="784507" cy="5331576"/>
            <a:chOff x="0" y="0"/>
            <a:chExt cx="3130550" cy="29973850"/>
          </a:xfrm>
        </p:grpSpPr>
        <p:sp>
          <p:nvSpPr>
            <p:cNvPr id="15" name="Freeform 4">
              <a:extLst>
                <a:ext uri="{FF2B5EF4-FFF2-40B4-BE49-F238E27FC236}">
                  <a16:creationId xmlns:a16="http://schemas.microsoft.com/office/drawing/2014/main" id="{E1B24622-65E0-D4B5-DBF7-3BB9413B5FED}"/>
                </a:ext>
              </a:extLst>
            </p:cNvPr>
            <p:cNvSpPr/>
            <p:nvPr/>
          </p:nvSpPr>
          <p:spPr>
            <a:xfrm>
              <a:off x="0" y="0"/>
              <a:ext cx="3130550" cy="29973851"/>
            </a:xfrm>
            <a:custGeom>
              <a:avLst/>
              <a:gdLst/>
              <a:ahLst/>
              <a:cxnLst/>
              <a:rect l="l" t="t" r="r" b="b"/>
              <a:pathLst>
                <a:path w="3130550" h="29973851">
                  <a:moveTo>
                    <a:pt x="0" y="1123950"/>
                  </a:moveTo>
                  <a:lnTo>
                    <a:pt x="0" y="29973851"/>
                  </a:lnTo>
                  <a:lnTo>
                    <a:pt x="3130550" y="29973851"/>
                  </a:lnTo>
                  <a:lnTo>
                    <a:pt x="3130550" y="0"/>
                  </a:lnTo>
                  <a:close/>
                </a:path>
              </a:pathLst>
            </a:custGeom>
            <a:solidFill>
              <a:srgbClr val="708D10"/>
            </a:solidFill>
          </p:spPr>
          <p:txBody>
            <a:bodyPr/>
            <a:lstStyle/>
            <a:p>
              <a:endParaRPr lang="en-US"/>
            </a:p>
          </p:txBody>
        </p:sp>
      </p:grpSp>
      <p:sp>
        <p:nvSpPr>
          <p:cNvPr id="16" name="TextBox 6">
            <a:extLst>
              <a:ext uri="{FF2B5EF4-FFF2-40B4-BE49-F238E27FC236}">
                <a16:creationId xmlns:a16="http://schemas.microsoft.com/office/drawing/2014/main" id="{2D1A8F4B-EE3A-E194-C42F-3A053771676A}"/>
              </a:ext>
            </a:extLst>
          </p:cNvPr>
          <p:cNvSpPr txBox="1"/>
          <p:nvPr/>
        </p:nvSpPr>
        <p:spPr>
          <a:xfrm>
            <a:off x="1827905" y="8629243"/>
            <a:ext cx="3138219" cy="553998"/>
          </a:xfrm>
          <a:prstGeom prst="rect">
            <a:avLst/>
          </a:prstGeom>
        </p:spPr>
        <p:txBody>
          <a:bodyPr wrap="square" lIns="0" tIns="0" rIns="0" bIns="0" rtlCol="0" anchor="t">
            <a:spAutoFit/>
          </a:bodyPr>
          <a:lstStyle/>
          <a:p>
            <a:r>
              <a:rPr lang="en-GB" b="1">
                <a:solidFill>
                  <a:srgbClr val="FFFFFF"/>
                </a:solidFill>
                <a:latin typeface="Montserrat" pitchFamily="2" charset="0"/>
              </a:rPr>
              <a:t>Sediment cores collected from below the seafloor</a:t>
            </a:r>
          </a:p>
        </p:txBody>
      </p:sp>
      <p:sp>
        <p:nvSpPr>
          <p:cNvPr id="17" name="TextBox 18">
            <a:extLst>
              <a:ext uri="{FF2B5EF4-FFF2-40B4-BE49-F238E27FC236}">
                <a16:creationId xmlns:a16="http://schemas.microsoft.com/office/drawing/2014/main" id="{CDDCFFC0-A1E3-709D-81F6-1E1F7003F070}"/>
              </a:ext>
            </a:extLst>
          </p:cNvPr>
          <p:cNvSpPr txBox="1"/>
          <p:nvPr/>
        </p:nvSpPr>
        <p:spPr>
          <a:xfrm>
            <a:off x="304800" y="9783369"/>
            <a:ext cx="4979916" cy="284693"/>
          </a:xfrm>
          <a:prstGeom prst="rect">
            <a:avLst/>
          </a:prstGeom>
        </p:spPr>
        <p:txBody>
          <a:bodyPr lIns="0" tIns="0" rIns="0" bIns="0" rtlCol="0" anchor="t">
            <a:spAutoFit/>
          </a:bodyPr>
          <a:lstStyle/>
          <a:p>
            <a:pPr>
              <a:lnSpc>
                <a:spcPts val="2380"/>
              </a:lnSpc>
            </a:pPr>
            <a:r>
              <a:rPr lang="en-US" sz="1700">
                <a:solidFill>
                  <a:schemeClr val="bg1">
                    <a:lumMod val="50000"/>
                  </a:schemeClr>
                </a:solidFill>
                <a:latin typeface="Montserrat Semi-Bold"/>
              </a:rPr>
              <a:t>09       </a:t>
            </a:r>
            <a:r>
              <a:rPr lang="en-US" sz="170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6" ma:contentTypeDescription="Create a new document." ma:contentTypeScope="" ma:versionID="5ac29786fef6d860ccb0240e3c9a08b3">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29a9b951e7131cbe7d87ba984a4b02b1"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D6CC25-8A9E-4CA1-94A6-001A4EABFBBD}">
  <ds:schemaRefs>
    <ds:schemaRef ds:uri="http://schemas.microsoft.com/sharepoint/v3/contenttype/forms"/>
  </ds:schemaRefs>
</ds:datastoreItem>
</file>

<file path=customXml/itemProps2.xml><?xml version="1.0" encoding="utf-8"?>
<ds:datastoreItem xmlns:ds="http://schemas.openxmlformats.org/officeDocument/2006/customXml" ds:itemID="{9DAD27C6-44C4-4A04-A77E-57F2D34CA08D}">
  <ds:schemaRefs>
    <ds:schemaRef ds:uri="09e5eb4c-ad0d-4795-ae2e-baffe4a7a343"/>
    <ds:schemaRef ds:uri="4ef8ee0b-e025-4bd4-94a6-4c71df7778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1360</Words>
  <Application>Microsoft Office PowerPoint</Application>
  <PresentationFormat>Custom</PresentationFormat>
  <Paragraphs>142</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Montserrat</vt:lpstr>
      <vt:lpstr>Arial</vt:lpstr>
      <vt:lpstr>Montserrat Extra-Bold Bold</vt:lpstr>
      <vt:lpstr>Calibri</vt:lpstr>
      <vt:lpstr>Montserrat Classic Bold Italics</vt:lpstr>
      <vt:lpstr>Montserrat Semi-Bold Bold</vt:lpstr>
      <vt:lpstr>Montserrat Semi-Bold</vt:lpstr>
      <vt:lpstr>Montserrat Extra-Bold</vt:lpstr>
      <vt:lpstr>Montserrat ExtraBold</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Sciences Presentation</dc:title>
  <dc:creator>Isla</dc:creator>
  <cp:lastModifiedBy>Isla Foffa</cp:lastModifiedBy>
  <cp:revision>2</cp:revision>
  <dcterms:created xsi:type="dcterms:W3CDTF">2006-08-16T00:00:00Z</dcterms:created>
  <dcterms:modified xsi:type="dcterms:W3CDTF">2023-01-04T19:57:29Z</dcterms:modified>
  <dc:identifier>DAFToLEykvI</dc:identifier>
</cp:coreProperties>
</file>